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6" r:id="rId8"/>
    <p:sldId id="267" r:id="rId9"/>
    <p:sldId id="262" r:id="rId10"/>
    <p:sldId id="263" r:id="rId11"/>
    <p:sldId id="264" r:id="rId12"/>
    <p:sldId id="265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8" d="100"/>
          <a:sy n="88" d="100"/>
        </p:scale>
        <p:origin x="-42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Арка 1"/>
          <p:cNvSpPr/>
          <p:nvPr/>
        </p:nvSpPr>
        <p:spPr>
          <a:xfrm>
            <a:off x="2915139" y="3666544"/>
            <a:ext cx="3313728" cy="1834158"/>
          </a:xfrm>
          <a:prstGeom prst="blockArc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Австралия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428728" y="357166"/>
            <a:ext cx="635821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Природа Австралии.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16551" y="5657671"/>
            <a:ext cx="4027449" cy="1200329"/>
          </a:xfrm>
          <a:prstGeom prst="rect">
            <a:avLst/>
          </a:prstGeom>
          <a:noFill/>
          <a:ln>
            <a:noFill/>
          </a:ln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Подготовила</a:t>
            </a:r>
          </a:p>
          <a:p>
            <a:pPr algn="ctr"/>
            <a:r>
              <a:rPr lang="ru-RU" sz="36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rgbClr val="00B050"/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БогданенкоА. А.</a:t>
            </a:r>
            <a:endParaRPr lang="ru-RU" sz="36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rgbClr val="00B050"/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00034" y="4143380"/>
            <a:ext cx="8286807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Птица киви не имеет крыльев.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Она находит корм ночью, </a:t>
            </a:r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 ощупь с помощью  чувствительного </a:t>
            </a: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клюва и усиков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s3img_304629266_9659_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85785" y="589339"/>
            <a:ext cx="7881993" cy="591149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9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3" presetClass="exit" presetSubtype="10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500"/>
                            </p:stCondLst>
                            <p:childTnLst>
                              <p:par>
                                <p:cTn id="1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0017-009-Lirokhvost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572132" y="2428868"/>
            <a:ext cx="3763981" cy="4429132"/>
          </a:xfrm>
          <a:prstGeom prst="rect">
            <a:avLst/>
          </a:prstGeom>
        </p:spPr>
      </p:pic>
      <p:pic>
        <p:nvPicPr>
          <p:cNvPr id="2" name="Рисунок 1" descr="0b0c34890c9c8b1892beecbb8da45b3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14282" y="285728"/>
            <a:ext cx="3429024" cy="5133269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768432" y="5175136"/>
            <a:ext cx="2430473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Райские </a:t>
            </a: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птицы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000496" y="6000768"/>
            <a:ext cx="2861168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Лирохвост</a:t>
            </a:r>
            <a:endParaRPr lang="ru-RU" sz="40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  <p:pic>
        <p:nvPicPr>
          <p:cNvPr id="6" name="Рисунок 5" descr="104139.jpe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143372" y="214290"/>
            <a:ext cx="4610100" cy="2457450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3605354" y="2643182"/>
            <a:ext cx="3466976" cy="132343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Волнистые</a:t>
            </a:r>
          </a:p>
          <a:p>
            <a:pPr algn="ctr"/>
            <a:r>
              <a:rPr lang="ru-RU" sz="40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попугайчики</a:t>
            </a:r>
            <a:endParaRPr lang="ru-RU" sz="4000" b="1" cap="none" spc="300" dirty="0" smtClean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28794" y="5572140"/>
            <a:ext cx="6907660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70000">
                        <a:schemeClr val="accent6">
                          <a:shade val="50000"/>
                          <a:satMod val="190000"/>
                        </a:schemeClr>
                      </a:gs>
                      <a:gs pos="0">
                        <a:schemeClr val="accent6">
                          <a:tint val="77000"/>
                          <a:satMod val="18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chemeClr val="accent6">
                    <a:tint val="15000"/>
                    <a:satMod val="200000"/>
                  </a:schemeClr>
                </a:solidFill>
                <a:effectLst>
                  <a:outerShdw blurRad="50800" dist="40000" dir="5400000" algn="tl" rotWithShape="0">
                    <a:srgbClr val="000000">
                      <a:shade val="5000"/>
                      <a:satMod val="120000"/>
                      <a:alpha val="33000"/>
                    </a:srgbClr>
                  </a:outerShdw>
                </a:effectLst>
              </a:rPr>
              <a:t>Спасибо за внимание!</a:t>
            </a:r>
            <a:endParaRPr lang="ru-RU" sz="5400" b="1" cap="none" spc="0" dirty="0">
              <a:ln w="31550" cmpd="sng">
                <a:gradFill>
                  <a:gsLst>
                    <a:gs pos="70000">
                      <a:schemeClr val="accent6">
                        <a:shade val="50000"/>
                        <a:satMod val="190000"/>
                      </a:schemeClr>
                    </a:gs>
                    <a:gs pos="0">
                      <a:schemeClr val="accent6">
                        <a:tint val="77000"/>
                        <a:satMod val="18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chemeClr val="accent6">
                  <a:tint val="15000"/>
                  <a:satMod val="200000"/>
                </a:schemeClr>
              </a:solidFill>
              <a:effectLst>
                <a:outerShdw blurRad="50800" dist="40000" dir="5400000" algn="tl" rotWithShape="0">
                  <a:srgbClr val="000000">
                    <a:shade val="5000"/>
                    <a:satMod val="120000"/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0000" r="-1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00100" y="5500702"/>
            <a:ext cx="7956730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Большая часть Австралии лежит в зоне </a:t>
            </a:r>
          </a:p>
          <a:p>
            <a:pPr algn="ctr"/>
            <a:r>
              <a:rPr lang="ru-RU" sz="36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тропических пустынь.</a:t>
            </a:r>
            <a:endParaRPr lang="ru-RU" sz="36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t="-5000" b="-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0" y="142852"/>
            <a:ext cx="6580135" cy="120032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3600" b="0" cap="none" spc="0" dirty="0" smtClean="0">
                <a:ln w="1841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Здесь очень жарко и сухо. </a:t>
            </a:r>
          </a:p>
          <a:p>
            <a:pPr algn="ctr"/>
            <a:r>
              <a:rPr lang="ru-RU" sz="3600" b="0" cap="none" spc="0" dirty="0" smtClean="0">
                <a:ln w="18415" cmpd="sng">
                  <a:solidFill>
                    <a:schemeClr val="tx2">
                      <a:lumMod val="50000"/>
                    </a:schemeClr>
                  </a:solidFill>
                  <a:prstDash val="solid"/>
                </a:ln>
                <a:solidFill>
                  <a:schemeClr val="tx2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Дождь идет раз в несколько лет.</a:t>
            </a:r>
            <a:endParaRPr lang="ru-RU" sz="3600" b="0" cap="none" spc="0" dirty="0">
              <a:ln w="18415" cmpd="sng">
                <a:solidFill>
                  <a:schemeClr val="tx2">
                    <a:lumMod val="50000"/>
                  </a:schemeClr>
                </a:solidFill>
                <a:prstDash val="solid"/>
              </a:ln>
              <a:solidFill>
                <a:schemeClr val="tx2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45279" y="5715016"/>
            <a:ext cx="5451812" cy="70788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0" cap="none" spc="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Потом наступает засуха.</a:t>
            </a:r>
            <a:endParaRPr lang="ru-RU" sz="4000" b="0" cap="none" spc="0" dirty="0">
              <a:ln w="18415" cmpd="sng">
                <a:solidFill>
                  <a:srgbClr val="FFFFFF"/>
                </a:solidFill>
                <a:prstDash val="solid"/>
              </a:ln>
              <a:solidFill>
                <a:srgbClr val="FFFFFF"/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1000" r="-1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214290"/>
            <a:ext cx="8074775" cy="193899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Горячий воздух, поднимается </a:t>
            </a:r>
          </a:p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над пустыней, создаёт загадочные </a:t>
            </a:r>
          </a:p>
          <a:p>
            <a:pPr algn="ctr"/>
            <a:r>
              <a:rPr lang="ru-RU" sz="4000" b="1" cap="none" spc="0" dirty="0" smtClean="0">
                <a:ln w="50800"/>
                <a:solidFill>
                  <a:schemeClr val="bg1">
                    <a:shade val="50000"/>
                  </a:schemeClr>
                </a:solidFill>
                <a:effectLst/>
              </a:rPr>
              <a:t>явления - миражи.</a:t>
            </a:r>
            <a:endParaRPr lang="ru-RU" sz="4000" b="1" cap="none" spc="0" dirty="0">
              <a:ln w="50800"/>
              <a:solidFill>
                <a:schemeClr val="bg1">
                  <a:shade val="50000"/>
                </a:schemeClr>
              </a:soli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24000" r="-2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09010" y="0"/>
            <a:ext cx="8502584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Саванны и </a:t>
            </a: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леса занимают восточную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часть материка.</a:t>
            </a:r>
          </a:p>
          <a:p>
            <a:pPr algn="ctr"/>
            <a:r>
              <a:rPr lang="ru-RU" sz="40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Их населяют не обычные звери,</a:t>
            </a:r>
          </a:p>
          <a:p>
            <a:pPr algn="ctr"/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сумчатые.</a:t>
            </a:r>
            <a:endParaRPr lang="ru-RU" sz="40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39888" y="5863256"/>
            <a:ext cx="810407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Сумчатый медведь коала.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3" name="Рисунок 2" descr="1351323703_18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00034" y="406620"/>
            <a:ext cx="8286768" cy="5737024"/>
          </a:xfrm>
          <a:prstGeom prst="rect">
            <a:avLst/>
          </a:prstGeom>
        </p:spPr>
      </p:pic>
      <p:pic>
        <p:nvPicPr>
          <p:cNvPr id="4" name="Рисунок 3" descr="animals_106-crop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71472" y="430104"/>
            <a:ext cx="8358246" cy="62655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grpId="0" nodeType="afterEffect">
                                  <p:stCondLst>
                                    <p:cond delay="500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8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643306" y="5643578"/>
            <a:ext cx="2558137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Кенгуру</a:t>
            </a:r>
            <a:endParaRPr lang="ru-RU" sz="5400" b="1" cap="none" spc="0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print">
            <a:lum/>
          </a:blip>
          <a:srcRect/>
          <a:stretch>
            <a:fillRect l="-9000" r="-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uckbilledplatypusschnamh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42844" y="785794"/>
            <a:ext cx="8894982" cy="5549287"/>
          </a:xfrm>
          <a:prstGeom prst="rect">
            <a:avLst/>
          </a:prstGeom>
        </p:spPr>
      </p:pic>
      <p:pic>
        <p:nvPicPr>
          <p:cNvPr id="3" name="Рисунок 2" descr="Paddy3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0" y="166687"/>
            <a:ext cx="9144000" cy="6524625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318025" y="2967335"/>
            <a:ext cx="8507970" cy="34163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Утконос – водный зверь.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Откладывает  яйца, </a:t>
            </a:r>
          </a:p>
          <a:p>
            <a:pPr algn="ctr"/>
            <a:r>
              <a:rPr lang="ru-RU" sz="5400" b="1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но детёнышей</a:t>
            </a:r>
          </a:p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83000"/>
                        <a:shade val="100000"/>
                        <a:satMod val="200000"/>
                      </a:schemeClr>
                    </a:gs>
                    <a:gs pos="75000">
                      <a:schemeClr val="accent1">
                        <a:tint val="100000"/>
                        <a:shade val="50000"/>
                        <a:satMod val="150000"/>
                      </a:schemeClr>
                    </a:gs>
                  </a:gsLst>
                  <a:lin ang="5400000"/>
                </a:gra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кормит молоком.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1">
                      <a:tint val="83000"/>
                      <a:shade val="100000"/>
                      <a:satMod val="200000"/>
                    </a:schemeClr>
                  </a:gs>
                  <a:gs pos="75000">
                    <a:schemeClr val="accent1">
                      <a:tint val="100000"/>
                      <a:shade val="50000"/>
                      <a:satMod val="150000"/>
                    </a:schemeClr>
                  </a:gs>
                </a:gsLst>
                <a:lin ang="5400000"/>
              </a:gra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000"/>
                            </p:stCondLst>
                            <p:childTnLst>
                              <p:par>
                                <p:cTn id="11" presetID="2" presetClass="exit" presetSubtype="4" fill="hold" grpId="1" nodeType="afterEffect">
                                  <p:stCondLst>
                                    <p:cond delay="800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2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1500"/>
                            </p:stCondLst>
                            <p:childTnLst>
                              <p:par>
                                <p:cTn id="16" presetID="13" presetClass="entr" presetSubtype="16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8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9500"/>
                            </p:stCondLst>
                            <p:childTnLst>
                              <p:par>
                                <p:cTn id="20" presetID="15" presetClass="entr" presetSubtype="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4" grpId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112</Words>
  <PresentationFormat>Экран (4:3)</PresentationFormat>
  <Paragraphs>31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Admin</cp:lastModifiedBy>
  <cp:revision>5</cp:revision>
  <dcterms:modified xsi:type="dcterms:W3CDTF">2014-03-18T16:11:19Z</dcterms:modified>
</cp:coreProperties>
</file>