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6905" y="-315416"/>
            <a:ext cx="9967457" cy="7475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672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91"/>
            <a:ext cx="9144000" cy="6864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075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17798"/>
            <a:ext cx="9282069" cy="6961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253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228" y="-257340"/>
            <a:ext cx="9487119" cy="7115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288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Рубашкина</dc:creator>
  <cp:lastModifiedBy>Ирина Рубашкина</cp:lastModifiedBy>
  <cp:revision>2</cp:revision>
  <dcterms:created xsi:type="dcterms:W3CDTF">2015-01-31T19:25:12Z</dcterms:created>
  <dcterms:modified xsi:type="dcterms:W3CDTF">2015-01-31T19:29:59Z</dcterms:modified>
</cp:coreProperties>
</file>