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440159"/>
          </a:xfrm>
        </p:spPr>
        <p:txBody>
          <a:bodyPr/>
          <a:lstStyle/>
          <a:p>
            <a:r>
              <a:rPr lang="ru-RU" b="1" dirty="0"/>
              <a:t>Некрасов </a:t>
            </a:r>
            <a:r>
              <a:rPr lang="ru-RU" sz="2400" b="1" dirty="0"/>
              <a:t>Николай Алексеевич (1821 — 77/78)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876" y="2059484"/>
            <a:ext cx="3456384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99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799" y="549275"/>
            <a:ext cx="4364251" cy="553085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404664"/>
            <a:ext cx="3008313" cy="5676096"/>
          </a:xfrm>
        </p:spPr>
        <p:txBody>
          <a:bodyPr>
            <a:noAutofit/>
          </a:bodyPr>
          <a:lstStyle/>
          <a:p>
            <a:r>
              <a:rPr lang="ru-RU" sz="2800" b="0" dirty="0" err="1" smtClean="0">
                <a:solidFill>
                  <a:srgbClr val="FF0000"/>
                </a:solidFill>
              </a:rPr>
              <a:t>Н.А.Некрасов</a:t>
            </a:r>
            <a:r>
              <a:rPr lang="ru-RU" sz="2800" b="0" dirty="0" smtClean="0"/>
              <a:t> –</a:t>
            </a:r>
          </a:p>
          <a:p>
            <a:r>
              <a:rPr lang="ru-RU" sz="2800" b="0" dirty="0" smtClean="0"/>
              <a:t>поэт</a:t>
            </a:r>
            <a:r>
              <a:rPr lang="ru-RU" sz="2800" b="0" dirty="0"/>
              <a:t>, прозаик, критик, издатель. 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0" dirty="0"/>
              <a:t>Детские годы Некрасова прошли на Волге в с. </a:t>
            </a:r>
            <a:r>
              <a:rPr lang="ru-RU" sz="2800" b="0" dirty="0" err="1"/>
              <a:t>Грешнево</a:t>
            </a:r>
            <a:r>
              <a:rPr lang="ru-RU" sz="2800" b="0" dirty="0"/>
              <a:t> Ярославской губернии.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60723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75240" cy="828010"/>
          </a:xfrm>
        </p:spPr>
        <p:txBody>
          <a:bodyPr/>
          <a:lstStyle/>
          <a:p>
            <a:r>
              <a:rPr lang="ru-RU" dirty="0" smtClean="0"/>
              <a:t>Произведения</a:t>
            </a:r>
            <a:endParaRPr lang="ru-RU" dirty="0"/>
          </a:p>
        </p:txBody>
      </p:sp>
      <p:sp>
        <p:nvSpPr>
          <p:cNvPr id="6" name="Текст 2"/>
          <p:cNvSpPr>
            <a:spLocks noGrp="1"/>
          </p:cNvSpPr>
          <p:nvPr>
            <p:ph idx="1"/>
          </p:nvPr>
        </p:nvSpPr>
        <p:spPr>
          <a:xfrm>
            <a:off x="468313" y="1600200"/>
            <a:ext cx="8218487" cy="4479925"/>
          </a:xfrm>
        </p:spPr>
        <p:txBody>
          <a:bodyPr>
            <a:norm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4400" dirty="0" smtClean="0"/>
              <a:t>Мороз-красный нос,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4400" dirty="0"/>
              <a:t>Дед </a:t>
            </a:r>
            <a:r>
              <a:rPr lang="ru-RU" sz="4400" dirty="0" err="1"/>
              <a:t>Мазай</a:t>
            </a:r>
            <a:r>
              <a:rPr lang="ru-RU" sz="4400" dirty="0"/>
              <a:t> и </a:t>
            </a:r>
            <a:r>
              <a:rPr lang="ru-RU" sz="4400" dirty="0" smtClean="0"/>
              <a:t>зайцы,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4400" dirty="0" smtClean="0"/>
              <a:t>Железная дорога,</a:t>
            </a:r>
            <a:br>
              <a:rPr lang="ru-RU" sz="4400" dirty="0" smtClean="0"/>
            </a:br>
            <a:r>
              <a:rPr lang="ru-RU" sz="4400" dirty="0" smtClean="0"/>
              <a:t>Крестьянские дети,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4400" dirty="0" smtClean="0"/>
              <a:t>Тройка, Мать, Родина.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79330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8800"/>
            <a:ext cx="8219256" cy="5112568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476082"/>
          </a:xfrm>
        </p:spPr>
        <p:txBody>
          <a:bodyPr>
            <a:noAutofit/>
          </a:bodyPr>
          <a:lstStyle/>
          <a:p>
            <a:r>
              <a:rPr lang="ru-RU" sz="2400" dirty="0"/>
              <a:t>Чем эта картина перекликается со стихотворением Некрасова «Крестьянские дети» 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281093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7</TotalTime>
  <Words>42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Главная</vt:lpstr>
      <vt:lpstr>Некрасов Николай Алексеевич (1821 — 77/78)</vt:lpstr>
      <vt:lpstr>Презентация PowerPoint</vt:lpstr>
      <vt:lpstr>Произведения</vt:lpstr>
      <vt:lpstr>Чем эта картина перекликается со стихотворением Некрасова «Крестьянские дети» 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Некрасов Николай Алексеевич (1821 — 77/78)</dc:title>
  <dc:creator>Полина</dc:creator>
  <cp:lastModifiedBy>Полина</cp:lastModifiedBy>
  <cp:revision>2</cp:revision>
  <dcterms:created xsi:type="dcterms:W3CDTF">2013-11-21T16:50:54Z</dcterms:created>
  <dcterms:modified xsi:type="dcterms:W3CDTF">2013-11-21T17:09:02Z</dcterms:modified>
</cp:coreProperties>
</file>