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48" r:id="rId1"/>
  </p:sldMasterIdLst>
  <p:notesMasterIdLst>
    <p:notesMasterId r:id="rId16"/>
  </p:notesMasterIdLst>
  <p:sldIdLst>
    <p:sldId id="280" r:id="rId2"/>
    <p:sldId id="259" r:id="rId3"/>
    <p:sldId id="260" r:id="rId4"/>
    <p:sldId id="262" r:id="rId5"/>
    <p:sldId id="281" r:id="rId6"/>
    <p:sldId id="264" r:id="rId7"/>
    <p:sldId id="263" r:id="rId8"/>
    <p:sldId id="266" r:id="rId9"/>
    <p:sldId id="278" r:id="rId10"/>
    <p:sldId id="270" r:id="rId11"/>
    <p:sldId id="272" r:id="rId12"/>
    <p:sldId id="274" r:id="rId13"/>
    <p:sldId id="283" r:id="rId14"/>
    <p:sldId id="282" r:id="rId15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10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10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A5C6C"/>
    <a:srgbClr val="FDE8D7"/>
    <a:srgbClr val="FEF2E8"/>
    <a:srgbClr val="FEE8D6"/>
    <a:srgbClr val="FEF9D6"/>
    <a:srgbClr val="207A6B"/>
    <a:srgbClr val="2A9E8B"/>
    <a:srgbClr val="46393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15620"/>
    <p:restoredTop sz="66710" autoAdjust="0"/>
  </p:normalViewPr>
  <p:slideViewPr>
    <p:cSldViewPr>
      <p:cViewPr>
        <p:scale>
          <a:sx n="75" d="100"/>
          <a:sy n="75" d="100"/>
        </p:scale>
        <p:origin x="-293" y="-15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58D45030-F010-4885-B115-DEA933EF339C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ru-RU" noProof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Click to edit Master text styles</a:t>
            </a:r>
          </a:p>
          <a:p>
            <a:pPr lvl="1"/>
            <a:r>
              <a:rPr lang="ru-RU" noProof="0" smtClean="0"/>
              <a:t>Second level</a:t>
            </a:r>
          </a:p>
          <a:p>
            <a:pPr lvl="2"/>
            <a:r>
              <a:rPr lang="ru-RU" noProof="0" smtClean="0"/>
              <a:t>Third level</a:t>
            </a:r>
          </a:p>
          <a:p>
            <a:pPr lvl="3"/>
            <a:r>
              <a:rPr lang="ru-RU" noProof="0" smtClean="0"/>
              <a:t>Fourth level</a:t>
            </a:r>
          </a:p>
          <a:p>
            <a:pPr lvl="4"/>
            <a:r>
              <a:rPr lang="ru-RU" noProof="0" smtClean="0"/>
              <a:t>Fifth level</a:t>
            </a:r>
            <a:endParaRPr lang="ru-RU" noProof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9D708FF-9E86-4B59-AC41-46FD872983C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1945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560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7650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dirty="0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8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6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4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endParaRPr lang="ru-RU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2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ru-RU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showMasterPhAnim="0" type="title" preserve="1">
  <p:cSld name="Title Slide">
    <p:bg bwMode="gray"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dirty="0" smtClean="0"/>
              <a:t>Click to edit Master title style</a:t>
            </a:r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accent4">
                    <a:lumMod val="50000"/>
                  </a:schemeClr>
                </a:solidFill>
                <a:effectLst>
                  <a:glow rad="101600">
                    <a:schemeClr val="bg1">
                      <a:alpha val="60000"/>
                    </a:schemeClr>
                  </a:glo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dirty="0" smtClean="0"/>
              <a:t>Click to edit Master subtitle style</a:t>
            </a:r>
            <a:endParaRPr lang="ru-RU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488132-C0D5-48A9-B662-EA21FE7AB614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FD04EB-F961-4EAE-843E-EB8063FDFD3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utoUpdateAnimBg="0"/>
      <p:bldP spid="3" grpId="0" autoUpdateAnimBg="0"/>
    </p:bld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727498C-9A2A-4880-BC05-46FF5E4A3EA1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1D55479-59DD-46E7-8CE7-65D24B7769B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F95C58A-9CE0-4467-BBF9-8B8209000C5D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D1CAF5-7261-4A5F-B52D-42046F90B9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8D1CC9-1285-4F21-B48F-8D08B0E9517E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F9F4D65-0FD4-4A52-B5F0-E6D04A5D7A5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FB0564-1EF0-4370-B0E4-4382D228A7C0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B65995F-3883-4ED3-ABBC-632D8FCBBD6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3737A9-2134-4679-BDB1-B3B06F476113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309C0AC-6929-4D3E-BD55-1FC8DB795A6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accent1">
                    <a:lumMod val="60000"/>
                    <a:lumOff val="40000"/>
                  </a:schemeClr>
                </a:solidFill>
                <a:effectLst>
                  <a:outerShdw blurRad="50800" dist="50800" dir="5400000" algn="ctr" rotWithShape="0">
                    <a:schemeClr val="bg1">
                      <a:lumMod val="85000"/>
                    </a:schemeClr>
                  </a:outerShdw>
                </a:effectLst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0">
                <a:solidFill>
                  <a:schemeClr val="bg2">
                    <a:lumMod val="50000"/>
                  </a:schemeClr>
                </a:solidFill>
                <a:effectLst>
                  <a:outerShdw blurRad="50800" dist="50800" dir="5400000" algn="ctr" rotWithShape="0">
                    <a:schemeClr val="bg1">
                      <a:lumMod val="85000"/>
                    </a:schemeClr>
                  </a:outerShdw>
                </a:effectLst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solidFill>
                  <a:schemeClr val="bg2">
                    <a:lumMod val="50000"/>
                  </a:schemeClr>
                </a:solidFill>
              </a:defRPr>
            </a:lvl1pPr>
            <a:lvl2pPr>
              <a:defRPr sz="2000">
                <a:solidFill>
                  <a:schemeClr val="bg2">
                    <a:lumMod val="50000"/>
                  </a:schemeClr>
                </a:solidFill>
              </a:defRPr>
            </a:lvl2pPr>
            <a:lvl3pPr>
              <a:defRPr sz="1800">
                <a:solidFill>
                  <a:schemeClr val="bg2">
                    <a:lumMod val="50000"/>
                  </a:schemeClr>
                </a:solidFill>
              </a:defRPr>
            </a:lvl3pPr>
            <a:lvl4pPr>
              <a:defRPr sz="1600">
                <a:solidFill>
                  <a:schemeClr val="bg2">
                    <a:lumMod val="50000"/>
                  </a:schemeClr>
                </a:solidFill>
              </a:defRPr>
            </a:lvl4pPr>
            <a:lvl5pPr>
              <a:defRPr sz="1600">
                <a:solidFill>
                  <a:schemeClr val="bg2">
                    <a:lumMod val="50000"/>
                  </a:schemeClr>
                </a:solidFill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4186135-5A00-409F-91BA-990E28958642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D437BF-B8C4-4EA4-8F3D-335C73B71D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9E21D60-2AF5-4AFF-8CB2-ACF55AB0CD6F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A142378-96B8-40B8-8243-0AF6C449774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49268FA-7C7D-4E39-9AA6-16E2C241175F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6512AA8-158A-4063-99EA-5595EB3498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5D2ED8E-A967-4D5D-96C1-70F21D2A2787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212448E-2BFA-40E5-869B-4B5E780C0A5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Click icon to add picture</a:t>
            </a:r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Click to edit Master text styles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B3F532-8E17-4097-ACBF-DDF6D0E53BA3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1F1B15D-F9B9-4BD0-B5F6-DA4CA91B064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image" Target="../media/image4.png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 bwMode="gray"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dirty="0" smtClean="0"/>
              <a:t>Click to edit Master title style</a:t>
            </a:r>
            <a:endParaRPr lang="ru-RU" dirty="0"/>
          </a:p>
        </p:txBody>
      </p:sp>
      <p:sp>
        <p:nvSpPr>
          <p:cNvPr id="1027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Click to edit Master text styles</a:t>
            </a:r>
          </a:p>
          <a:p>
            <a:pPr lvl="1"/>
            <a:r>
              <a:rPr lang="ru-RU" smtClean="0"/>
              <a:t>Second level</a:t>
            </a:r>
          </a:p>
          <a:p>
            <a:pPr lvl="2"/>
            <a:r>
              <a:rPr lang="ru-RU" smtClean="0"/>
              <a:t>Third level</a:t>
            </a:r>
          </a:p>
          <a:p>
            <a:pPr lvl="3"/>
            <a:r>
              <a:rPr lang="ru-RU" smtClean="0"/>
              <a:t>Fourth level</a:t>
            </a:r>
          </a:p>
          <a:p>
            <a:pPr lvl="4"/>
            <a:r>
              <a:rPr lang="ru-RU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AEE11E4A-15EB-4DD6-9488-CB934918214A}" type="datetimeFigureOut">
              <a:rPr lang="ru-RU"/>
              <a:pPr>
                <a:defRPr/>
              </a:pPr>
              <a:t>29.01.2015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accent2">
                    <a:lumMod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fld id="{5AACF44F-AE7D-43C8-B8C8-08BAE8300F0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0" r:id="rId1"/>
    <p:sldLayoutId id="2147483659" r:id="rId2"/>
    <p:sldLayoutId id="2147483658" r:id="rId3"/>
    <p:sldLayoutId id="2147483657" r:id="rId4"/>
    <p:sldLayoutId id="2147483656" r:id="rId5"/>
    <p:sldLayoutId id="2147483655" r:id="rId6"/>
    <p:sldLayoutId id="2147483654" r:id="rId7"/>
    <p:sldLayoutId id="2147483653" r:id="rId8"/>
    <p:sldLayoutId id="2147483652" r:id="rId9"/>
    <p:sldLayoutId id="2147483651" r:id="rId10"/>
    <p:sldLayoutId id="2147483650" r:id="rId11"/>
  </p:sldLayoutIdLst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1027" grpId="0">
        <p:tmplLst>
          <p:tmpl>
            <p:tnLst>
              <p:par>
                <p:cTn presetID="10" presetClass="entr" presetSubtype="0" fill="hold" nodeType="withEffect">
                  <p:stCondLst>
                    <p:cond delay="0"/>
                  </p:stCondLst>
                  <p:childTnLst>
                    <p:set>
                      <p:cBhvr>
                        <p:cTn dur="1" fill="hold">
                          <p:stCondLst>
                            <p:cond delay="0"/>
                          </p:stCondLst>
                        </p:cTn>
                        <p:tgtEl>
                          <p:spTgt spid="1027"/>
                        </p:tgtEl>
                        <p:attrNameLst>
                          <p:attrName>style.visibility</p:attrName>
                        </p:attrNameLst>
                      </p:cBhvr>
                      <p:to>
                        <p:strVal val="visible"/>
                      </p:to>
                    </p:set>
                    <p:animEffect transition="in" filter="fade">
                      <p:cBhvr>
                        <p:cTn dur="2000"/>
                        <p:tgtEl>
                          <p:spTgt spid="1027"/>
                        </p:tgtEl>
                      </p:cBhvr>
                    </p:animEffect>
                  </p:childTnLst>
                </p:cTn>
              </p:par>
            </p:tnLst>
          </p:tmpl>
        </p:tmplLst>
      </p:bldP>
    </p:bldLst>
  </p:timing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rgbClr val="0A5C6C"/>
          </a:solidFill>
          <a:effectLst>
            <a:glow rad="63500">
              <a:srgbClr val="FDE8D7"/>
            </a:glow>
          </a:effectLst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A5C6C"/>
          </a:solidFill>
          <a:latin typeface="Century Gothic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A5C6C"/>
          </a:solidFill>
          <a:latin typeface="Century Gothic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A5C6C"/>
          </a:solidFill>
          <a:latin typeface="Century Gothic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rgbClr val="0A5C6C"/>
          </a:solidFill>
          <a:latin typeface="Century Gothic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rgbClr val="0A5C6C"/>
          </a:solidFill>
          <a:latin typeface="Century Gothic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rgbClr val="0A5C6C"/>
          </a:solidFill>
          <a:latin typeface="Century Gothic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rgbClr val="0A5C6C"/>
          </a:solidFill>
          <a:latin typeface="Century Gothic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rgbClr val="0A5C6C"/>
          </a:solidFill>
          <a:latin typeface="Century Gothic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3200" kern="1200">
          <a:solidFill>
            <a:srgbClr val="08684E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800" kern="1200">
          <a:solidFill>
            <a:srgbClr val="08684E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Blip>
          <a:blip r:embed="rId14"/>
        </a:buBlip>
        <a:defRPr sz="2400" kern="1200">
          <a:solidFill>
            <a:srgbClr val="08684E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Blip>
          <a:blip r:embed="rId15"/>
        </a:buBlip>
        <a:defRPr sz="2000" kern="1200">
          <a:solidFill>
            <a:srgbClr val="08684E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Blip>
          <a:blip r:embed="rId16"/>
        </a:buBlip>
        <a:defRPr sz="2000" kern="1200">
          <a:solidFill>
            <a:srgbClr val="08684E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8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Tx/>
        <a:buBlip>
          <a:blip r:embed="rId14"/>
        </a:buBlip>
        <a:defRPr sz="18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Tx/>
        <a:buBlip>
          <a:blip r:embed="rId15"/>
        </a:buBlip>
        <a:defRPr sz="16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Tx/>
        <a:buBlip>
          <a:blip r:embed="rId16"/>
        </a:buBlip>
        <a:defRPr sz="1400" kern="1200">
          <a:solidFill>
            <a:schemeClr val="accent4">
              <a:lumMod val="50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16.jpeg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r>
              <a:rPr lang="ru-RU" dirty="0" smtClean="0">
                <a:effectLst/>
              </a:rPr>
              <a:t>Музыкальная гостиная</a:t>
            </a:r>
          </a:p>
        </p:txBody>
      </p:sp>
      <p:sp>
        <p:nvSpPr>
          <p:cNvPr id="54275" name="Rectangle 3"/>
          <p:cNvSpPr>
            <a:spLocks noGrp="1"/>
          </p:cNvSpPr>
          <p:nvPr>
            <p:ph type="body" idx="4294967295"/>
          </p:nvPr>
        </p:nvSpPr>
        <p:spPr>
          <a:xfrm>
            <a:off x="468313" y="1628775"/>
            <a:ext cx="8229600" cy="4525963"/>
          </a:xfrm>
        </p:spPr>
        <p:txBody>
          <a:bodyPr/>
          <a:lstStyle/>
          <a:p>
            <a:pPr>
              <a:buNone/>
            </a:pPr>
            <a:r>
              <a:rPr lang="ru-RU" sz="2800" dirty="0" smtClean="0">
                <a:solidFill>
                  <a:schemeClr val="tx2"/>
                </a:solidFill>
              </a:rPr>
              <a:t>     МБДОУ Детский сад № 4 «Светлячок» </a:t>
            </a:r>
          </a:p>
          <a:p>
            <a:endParaRPr lang="ru-RU" sz="2800" dirty="0" smtClean="0">
              <a:solidFill>
                <a:schemeClr val="tx2"/>
              </a:solidFill>
            </a:endParaRPr>
          </a:p>
          <a:p>
            <a:pPr algn="ctr">
              <a:buNone/>
            </a:pPr>
            <a:r>
              <a:rPr lang="ru-RU" sz="3600" b="1" dirty="0" smtClean="0">
                <a:solidFill>
                  <a:schemeClr val="tx2"/>
                </a:solidFill>
              </a:rPr>
              <a:t>Детская музыка</a:t>
            </a:r>
          </a:p>
          <a:p>
            <a:pPr algn="ctr">
              <a:buFontTx/>
              <a:buNone/>
            </a:pPr>
            <a:r>
              <a:rPr lang="ru-RU" sz="3600" dirty="0" smtClean="0">
                <a:solidFill>
                  <a:schemeClr val="tx2"/>
                </a:solidFill>
              </a:rPr>
              <a:t>  </a:t>
            </a:r>
            <a:r>
              <a:rPr lang="ru-RU" sz="3600" b="1" dirty="0" smtClean="0">
                <a:solidFill>
                  <a:schemeClr val="tx2"/>
                </a:solidFill>
              </a:rPr>
              <a:t>Петра  Ильича Чайковского</a:t>
            </a:r>
          </a:p>
          <a:p>
            <a:pPr algn="ctr">
              <a:buFontTx/>
              <a:buNone/>
            </a:pPr>
            <a:endParaRPr lang="ru-RU" b="1" dirty="0" smtClean="0">
              <a:solidFill>
                <a:schemeClr val="tx2"/>
              </a:solidFill>
            </a:endParaRPr>
          </a:p>
          <a:p>
            <a:pPr algn="r">
              <a:buFontTx/>
              <a:buNone/>
            </a:pPr>
            <a:r>
              <a:rPr lang="ru-RU" sz="2800" dirty="0" smtClean="0">
                <a:solidFill>
                  <a:schemeClr val="tx2"/>
                </a:solidFill>
              </a:rPr>
              <a:t>Подготовила </a:t>
            </a:r>
          </a:p>
          <a:p>
            <a:pPr algn="r">
              <a:buFontTx/>
              <a:buNone/>
            </a:pPr>
            <a:r>
              <a:rPr lang="ru-RU" sz="2800" dirty="0" smtClean="0">
                <a:solidFill>
                  <a:schemeClr val="tx2"/>
                </a:solidFill>
              </a:rPr>
              <a:t> муз. рук. </a:t>
            </a:r>
            <a:r>
              <a:rPr lang="ru-RU" sz="2800" dirty="0" err="1" smtClean="0">
                <a:solidFill>
                  <a:schemeClr val="tx2"/>
                </a:solidFill>
              </a:rPr>
              <a:t>Скребец</a:t>
            </a:r>
            <a:r>
              <a:rPr lang="ru-RU" sz="2800" dirty="0" smtClean="0">
                <a:solidFill>
                  <a:schemeClr val="tx2"/>
                </a:solidFill>
              </a:rPr>
              <a:t> Н.В.</a:t>
            </a:r>
            <a:endParaRPr lang="ru-RU" dirty="0" smtClean="0">
              <a:solidFill>
                <a:schemeClr val="tx2"/>
              </a:solidFill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4274" grpId="0" autoUpdateAnimBg="0"/>
      <p:bldP spid="54275" grpId="0" autoUpdateAnimBg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8" name="Rectangle 4"/>
          <p:cNvSpPr>
            <a:spLocks noGrp="1"/>
          </p:cNvSpPr>
          <p:nvPr>
            <p:ph type="title" idx="429496729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7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Немецкая песенка</a:t>
            </a:r>
          </a:p>
        </p:txBody>
      </p:sp>
      <p:sp>
        <p:nvSpPr>
          <p:cNvPr id="36867" name="Rectangle 5"/>
          <p:cNvSpPr>
            <a:spLocks noGrp="1"/>
          </p:cNvSpPr>
          <p:nvPr>
            <p:ph type="body" sz="half" idx="4294967295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dirty="0" smtClean="0"/>
              <a:t> </a:t>
            </a:r>
          </a:p>
        </p:txBody>
      </p:sp>
      <p:pic>
        <p:nvPicPr>
          <p:cNvPr id="14337" name="Picture 1" descr="I:\чайковский\Чайковский ст.грфото\DSCN4290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500035" y="1785926"/>
            <a:ext cx="3643337" cy="428628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5" name="TextBox 4"/>
          <p:cNvSpPr txBox="1"/>
          <p:nvPr/>
        </p:nvSpPr>
        <p:spPr>
          <a:xfrm>
            <a:off x="4929190" y="2428868"/>
            <a:ext cx="3753995" cy="22368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tx2"/>
                </a:solidFill>
                <a:latin typeface="+mn-lt"/>
              </a:rPr>
              <a:t>Сейчас с нашим 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tx2"/>
                </a:solidFill>
                <a:latin typeface="+mn-lt"/>
              </a:rPr>
              <a:t>другом втроём -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tx2"/>
                </a:solidFill>
                <a:latin typeface="+mn-lt"/>
              </a:rPr>
              <a:t>Немецкую песню 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tx2"/>
                </a:solidFill>
                <a:latin typeface="+mn-lt"/>
              </a:rPr>
              <a:t>Споём.</a:t>
            </a:r>
            <a:endParaRPr lang="ru-RU" sz="2400" b="1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7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68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7348" grpId="0" autoUpdateAnimBg="0"/>
      <p:bldP spid="36867" grpId="0" autoUpdateAnimBg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/>
          </p:cNvSpPr>
          <p:nvPr>
            <p:ph type="title" idx="4294967295"/>
          </p:nvPr>
        </p:nvSpPr>
        <p:spPr bwMode="auto">
          <a:xfrm>
            <a:off x="500034" y="285728"/>
            <a:ext cx="8229600" cy="1143000"/>
          </a:xfrm>
        </p:spPr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 eaLnBrk="1" hangingPunct="1">
              <a:defRPr/>
            </a:pPr>
            <a:r>
              <a:rPr lang="ru-RU" sz="6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Нянина сказка</a:t>
            </a:r>
          </a:p>
        </p:txBody>
      </p:sp>
      <p:sp>
        <p:nvSpPr>
          <p:cNvPr id="45058" name="Rectangle 7"/>
          <p:cNvSpPr>
            <a:spLocks noGrp="1"/>
          </p:cNvSpPr>
          <p:nvPr>
            <p:ph type="body" sz="half" idx="4294967295"/>
          </p:nvPr>
        </p:nvSpPr>
        <p:spPr>
          <a:xfrm>
            <a:off x="457200" y="1600201"/>
            <a:ext cx="114272" cy="328602"/>
          </a:xfrm>
        </p:spPr>
        <p:txBody>
          <a:bodyPr/>
          <a:lstStyle/>
          <a:p>
            <a:pPr>
              <a:buFontTx/>
              <a:buNone/>
            </a:pPr>
            <a:r>
              <a:rPr lang="ru-RU" dirty="0" smtClean="0"/>
              <a:t>   </a:t>
            </a:r>
          </a:p>
        </p:txBody>
      </p:sp>
      <p:pic>
        <p:nvPicPr>
          <p:cNvPr id="6145" name="Picture 1" descr="I:\чайковский\Чайковский ст.грфото\Новая папка\DSCN4261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09" y="1643049"/>
            <a:ext cx="3786215" cy="4714909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7" name="TextBox 6"/>
          <p:cNvSpPr txBox="1"/>
          <p:nvPr/>
        </p:nvSpPr>
        <p:spPr>
          <a:xfrm>
            <a:off x="5429256" y="1928802"/>
            <a:ext cx="3152530" cy="4452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tx2"/>
                </a:solidFill>
                <a:latin typeface="+mn-lt"/>
              </a:rPr>
              <a:t>Мы в сказку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tx2"/>
                </a:solidFill>
                <a:latin typeface="+mn-lt"/>
              </a:rPr>
              <a:t>заглянем опять на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tx2"/>
                </a:solidFill>
                <a:latin typeface="+mn-lt"/>
              </a:rPr>
              <a:t>мгновенье.</a:t>
            </a:r>
            <a:r>
              <a:rPr lang="ru-RU" sz="2400" b="1" dirty="0" smtClean="0">
                <a:solidFill>
                  <a:schemeClr val="tx2"/>
                </a:solidFill>
              </a:rPr>
              <a:t> 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tx2"/>
                </a:solidFill>
              </a:rPr>
              <a:t>Нянина сказка –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tx2"/>
                </a:solidFill>
              </a:rPr>
              <a:t> загадка для вас.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tx2"/>
                </a:solidFill>
              </a:rPr>
              <a:t>Нянину сказку 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tx2"/>
                </a:solidFill>
              </a:rPr>
              <a:t>послушаем сейчас!</a:t>
            </a:r>
          </a:p>
          <a:p>
            <a:pPr>
              <a:lnSpc>
                <a:spcPct val="150000"/>
              </a:lnSpc>
            </a:pPr>
            <a:endParaRPr lang="ru-RU" sz="2400" b="1" dirty="0">
              <a:solidFill>
                <a:schemeClr val="tx2"/>
              </a:solidFill>
              <a:latin typeface="+mn-lt"/>
            </a:endParaRPr>
          </a:p>
        </p:txBody>
      </p:sp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0" y="0"/>
            <a:ext cx="223138" cy="2769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5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5057" grpId="0" autoUpdateAnimBg="0"/>
      <p:bldP spid="45058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/>
          </p:cNvSpPr>
          <p:nvPr>
            <p:ph type="title" idx="4294967295"/>
          </p:nvPr>
        </p:nvSpPr>
        <p:spPr bwMode="auto">
          <a:noFill/>
        </p:spPr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/>
            <a:r>
              <a:rPr lang="ru-RU" sz="7200" b="1" dirty="0" smtClean="0">
                <a:effectLst/>
              </a:rPr>
              <a:t>Баба - Яга</a:t>
            </a:r>
          </a:p>
        </p:txBody>
      </p:sp>
      <p:sp>
        <p:nvSpPr>
          <p:cNvPr id="49155" name="Rectangle 10"/>
          <p:cNvSpPr>
            <a:spLocks noGrp="1"/>
          </p:cNvSpPr>
          <p:nvPr>
            <p:ph type="body" sz="half" idx="4294967295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>
              <a:lnSpc>
                <a:spcPct val="150000"/>
              </a:lnSpc>
              <a:buFontTx/>
              <a:buNone/>
            </a:pPr>
            <a:r>
              <a:rPr lang="ru-RU" sz="2800" dirty="0" smtClean="0"/>
              <a:t>  </a:t>
            </a:r>
            <a:r>
              <a:rPr lang="ru-RU" sz="2400" b="1" dirty="0" smtClean="0">
                <a:solidFill>
                  <a:schemeClr val="tx2"/>
                </a:solidFill>
              </a:rPr>
              <a:t>В облаках, не по земле,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 Летит баба на         метле.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 Страшная и 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   злая,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 Кто она такая?</a:t>
            </a:r>
          </a:p>
        </p:txBody>
      </p:sp>
      <p:pic>
        <p:nvPicPr>
          <p:cNvPr id="4099" name="Picture 3" descr="I:\чайковский\Чайковский ст.грфото\img-14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00100" y="1500174"/>
            <a:ext cx="3143272" cy="4429156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91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153" grpId="0" autoUpdateAnimBg="0"/>
      <p:bldP spid="49155" grpId="0" autoUpdateAnimBg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28605"/>
            <a:ext cx="7772400" cy="1143007"/>
          </a:xfrm>
        </p:spPr>
        <p:txBody>
          <a:bodyPr/>
          <a:lstStyle/>
          <a:p>
            <a:r>
              <a:rPr lang="ru-RU" sz="6600" b="1" dirty="0" smtClean="0">
                <a:solidFill>
                  <a:schemeClr val="tx2"/>
                </a:solidFill>
              </a:rPr>
              <a:t>ПОЛЬКА</a:t>
            </a:r>
            <a:endParaRPr lang="ru-RU" sz="6600" b="1" dirty="0">
              <a:solidFill>
                <a:schemeClr val="tx2"/>
              </a:solidFill>
            </a:endParaRPr>
          </a:p>
        </p:txBody>
      </p:sp>
      <p:pic>
        <p:nvPicPr>
          <p:cNvPr id="1026" name="Picture 2" descr="I:\чайковский\Чайковский ст.грфото\DSCN4258.JPG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406976" y="1785926"/>
            <a:ext cx="4879404" cy="4071966"/>
          </a:xfrm>
          <a:prstGeom prst="rect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</p:pic>
      <p:sp>
        <p:nvSpPr>
          <p:cNvPr id="5" name="TextBox 4"/>
          <p:cNvSpPr txBox="1"/>
          <p:nvPr/>
        </p:nvSpPr>
        <p:spPr>
          <a:xfrm>
            <a:off x="5715008" y="1643050"/>
            <a:ext cx="3163255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ru-RU" sz="2400" b="1" dirty="0" smtClean="0">
              <a:solidFill>
                <a:schemeClr val="tx2"/>
              </a:solidFill>
              <a:latin typeface="+mn-lt"/>
            </a:endParaRP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tx2"/>
                </a:solidFill>
                <a:latin typeface="+mn-lt"/>
              </a:rPr>
              <a:t>Да</a:t>
            </a:r>
            <a:r>
              <a:rPr lang="ru-RU" sz="2400" b="1" dirty="0" smtClean="0">
                <a:solidFill>
                  <a:schemeClr val="tx2"/>
                </a:solidFill>
                <a:latin typeface="+mn-lt"/>
              </a:rPr>
              <a:t>, полька – </a:t>
            </a:r>
            <a:endParaRPr lang="ru-RU" sz="2400" b="1" dirty="0" smtClean="0">
              <a:solidFill>
                <a:schemeClr val="tx2"/>
              </a:solidFill>
              <a:latin typeface="+mn-lt"/>
            </a:endParaRP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tx2"/>
                </a:solidFill>
                <a:latin typeface="+mn-lt"/>
              </a:rPr>
              <a:t>танец </a:t>
            </a:r>
            <a:r>
              <a:rPr lang="ru-RU" sz="2400" b="1" dirty="0" smtClean="0">
                <a:solidFill>
                  <a:schemeClr val="tx2"/>
                </a:solidFill>
                <a:latin typeface="+mn-lt"/>
              </a:rPr>
              <a:t>хоть куда</a:t>
            </a:r>
            <a:r>
              <a:rPr lang="ru-RU" sz="2400" b="1" dirty="0" smtClean="0">
                <a:solidFill>
                  <a:schemeClr val="tx2"/>
                </a:solidFill>
                <a:latin typeface="+mn-lt"/>
              </a:rPr>
              <a:t>!              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tx2"/>
                </a:solidFill>
                <a:latin typeface="+mn-lt"/>
              </a:rPr>
              <a:t>Задорный</a:t>
            </a:r>
            <a:r>
              <a:rPr lang="ru-RU" sz="2400" b="1" dirty="0" smtClean="0">
                <a:solidFill>
                  <a:schemeClr val="tx2"/>
                </a:solidFill>
                <a:latin typeface="+mn-lt"/>
              </a:rPr>
              <a:t>, лёгкий </a:t>
            </a:r>
            <a:endParaRPr lang="ru-RU" sz="2400" b="1" dirty="0" smtClean="0">
              <a:solidFill>
                <a:schemeClr val="tx2"/>
              </a:solidFill>
              <a:latin typeface="+mn-lt"/>
            </a:endParaRP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tx2"/>
                </a:solidFill>
                <a:latin typeface="+mn-lt"/>
              </a:rPr>
              <a:t>и </a:t>
            </a:r>
            <a:r>
              <a:rPr lang="ru-RU" sz="2400" b="1" dirty="0" smtClean="0">
                <a:solidFill>
                  <a:schemeClr val="tx2"/>
                </a:solidFill>
                <a:latin typeface="+mn-lt"/>
              </a:rPr>
              <a:t>весёлый,</a:t>
            </a:r>
            <a:endParaRPr lang="ru-RU" sz="2400" b="1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Theater, scene and curtain 4 Театр, сцена, занавес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0034" y="214290"/>
            <a:ext cx="8358246" cy="642942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571737" y="2143116"/>
            <a:ext cx="4286280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schemeClr val="tx2"/>
                </a:solidFill>
                <a:latin typeface="+mn-lt"/>
              </a:rPr>
              <a:t> </a:t>
            </a:r>
          </a:p>
          <a:p>
            <a:pPr marL="1076325" indent="-1076325">
              <a:lnSpc>
                <a:spcPct val="150000"/>
              </a:lnSpc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 Опущен занавес и сцена                         </a:t>
            </a:r>
          </a:p>
          <a:p>
            <a:pPr marL="1076325" indent="-1076325">
              <a:lnSpc>
                <a:spcPct val="150000"/>
              </a:lnSpc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               опустела</a:t>
            </a:r>
          </a:p>
          <a:p>
            <a:pPr>
              <a:lnSpc>
                <a:spcPct val="150000"/>
              </a:lnSpc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   Лишь слышен шорох   </a:t>
            </a:r>
          </a:p>
          <a:p>
            <a:pPr>
              <a:lnSpc>
                <a:spcPct val="150000"/>
              </a:lnSpc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   отъезжающих гостей.</a:t>
            </a:r>
          </a:p>
          <a:p>
            <a:r>
              <a:rPr lang="ru-RU" sz="2400" dirty="0" smtClean="0">
                <a:solidFill>
                  <a:schemeClr val="tx2"/>
                </a:solidFill>
                <a:latin typeface="+mn-lt"/>
              </a:rPr>
              <a:t> </a:t>
            </a:r>
            <a:endParaRPr lang="ru-RU" sz="2400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11" name="Rectangle 7"/>
          <p:cNvSpPr>
            <a:spLocks noGrp="1"/>
          </p:cNvSpPr>
          <p:nvPr>
            <p:ph type="title" idx="429496729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48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Петр Ильич Чайковский</a:t>
            </a:r>
          </a:p>
        </p:txBody>
      </p:sp>
      <p:sp>
        <p:nvSpPr>
          <p:cNvPr id="20482" name="Rectangle 9"/>
          <p:cNvSpPr>
            <a:spLocks noGrp="1"/>
          </p:cNvSpPr>
          <p:nvPr>
            <p:ph type="body" sz="half" idx="4294967295"/>
          </p:nvPr>
        </p:nvSpPr>
        <p:spPr>
          <a:xfrm>
            <a:off x="4648200" y="1600200"/>
            <a:ext cx="4038600" cy="4525963"/>
          </a:xfrm>
        </p:spPr>
        <p:txBody>
          <a:bodyPr/>
          <a:lstStyle/>
          <a:p>
            <a:pPr lvl="1" algn="ctr" eaLnBrk="1" hangingPunct="1">
              <a:buFontTx/>
              <a:buNone/>
            </a:pPr>
            <a:r>
              <a:rPr lang="ru-RU" sz="2400" dirty="0" smtClean="0"/>
              <a:t>Русский композитор классик </a:t>
            </a:r>
            <a:r>
              <a:rPr lang="en-US" sz="2400" dirty="0" smtClean="0"/>
              <a:t>XIX </a:t>
            </a:r>
            <a:r>
              <a:rPr lang="ru-RU" sz="2400" dirty="0" smtClean="0"/>
              <a:t>века,</a:t>
            </a:r>
          </a:p>
          <a:p>
            <a:pPr lvl="1" algn="ctr" eaLnBrk="1" hangingPunct="1">
              <a:buFontTx/>
              <a:buNone/>
            </a:pPr>
            <a:r>
              <a:rPr lang="ru-RU" sz="2400" dirty="0" smtClean="0"/>
              <a:t>    автор балетов           «Щелкунчик»,</a:t>
            </a:r>
          </a:p>
          <a:p>
            <a:pPr lvl="1" algn="ctr" eaLnBrk="1" hangingPunct="1">
              <a:buFontTx/>
              <a:buNone/>
            </a:pPr>
            <a:r>
              <a:rPr lang="ru-RU" sz="2400" dirty="0" smtClean="0"/>
              <a:t>«Спящая красавица»,</a:t>
            </a:r>
          </a:p>
          <a:p>
            <a:pPr lvl="1" algn="ctr" eaLnBrk="1" hangingPunct="1">
              <a:buFontTx/>
              <a:buNone/>
            </a:pPr>
            <a:r>
              <a:rPr lang="ru-RU" sz="2400" dirty="0" smtClean="0"/>
              <a:t>«Лебединое озеро»,</a:t>
            </a:r>
          </a:p>
          <a:p>
            <a:pPr lvl="1" algn="ctr" eaLnBrk="1" hangingPunct="1">
              <a:buFontTx/>
              <a:buNone/>
            </a:pPr>
            <a:r>
              <a:rPr lang="ru-RU" sz="2400" dirty="0" smtClean="0"/>
              <a:t>Фортепианных       циклов</a:t>
            </a:r>
          </a:p>
          <a:p>
            <a:pPr lvl="1" algn="ctr" eaLnBrk="1" hangingPunct="1">
              <a:buFontTx/>
              <a:buNone/>
            </a:pPr>
            <a:r>
              <a:rPr lang="ru-RU" sz="2400" dirty="0" smtClean="0"/>
              <a:t> «Времена года»,</a:t>
            </a:r>
          </a:p>
          <a:p>
            <a:pPr lvl="1" algn="ctr" eaLnBrk="1" hangingPunct="1">
              <a:buFontTx/>
              <a:buNone/>
            </a:pPr>
            <a:r>
              <a:rPr lang="ru-RU" sz="2400" dirty="0" smtClean="0"/>
              <a:t>«Детский альбом»</a:t>
            </a:r>
          </a:p>
        </p:txBody>
      </p:sp>
      <p:sp>
        <p:nvSpPr>
          <p:cNvPr id="18435" name="Text Box 13"/>
          <p:cNvSpPr txBox="1">
            <a:spLocks noChangeArrowheads="1"/>
          </p:cNvSpPr>
          <p:nvPr/>
        </p:nvSpPr>
        <p:spPr bwMode="auto">
          <a:xfrm>
            <a:off x="611188" y="5661025"/>
            <a:ext cx="2881312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800"/>
          </a:p>
        </p:txBody>
      </p:sp>
      <p:sp>
        <p:nvSpPr>
          <p:cNvPr id="20484" name="Text Box 16"/>
          <p:cNvSpPr txBox="1">
            <a:spLocks noChangeArrowheads="1"/>
          </p:cNvSpPr>
          <p:nvPr/>
        </p:nvSpPr>
        <p:spPr bwMode="auto">
          <a:xfrm>
            <a:off x="1042988" y="6237288"/>
            <a:ext cx="27368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1800">
                <a:cs typeface="+mn-cs"/>
              </a:rPr>
              <a:t>        </a:t>
            </a:r>
            <a:r>
              <a:rPr lang="ru-RU" sz="1800" b="1">
                <a:solidFill>
                  <a:srgbClr val="207A6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1840</a:t>
            </a:r>
            <a:r>
              <a:rPr lang="ru-RU" sz="1800" b="1"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 - </a:t>
            </a:r>
            <a:r>
              <a:rPr lang="ru-RU" sz="1800" b="1">
                <a:solidFill>
                  <a:srgbClr val="207A6B"/>
                </a:solidFill>
                <a:effectLst>
                  <a:outerShdw blurRad="38100" dist="38100" dir="2700000" algn="tl">
                    <a:srgbClr val="C0C0C0"/>
                  </a:outerShdw>
                </a:effectLst>
                <a:cs typeface="+mn-cs"/>
              </a:rPr>
              <a:t>1893</a:t>
            </a:r>
          </a:p>
        </p:txBody>
      </p:sp>
      <p:pic>
        <p:nvPicPr>
          <p:cNvPr id="20485" name="Picture 13" descr="Рисунок1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3"/>
          <a:srcRect/>
          <a:stretch>
            <a:fillRect/>
          </a:stretch>
        </p:blipFill>
        <p:spPr>
          <a:xfrm>
            <a:off x="684213" y="1557338"/>
            <a:ext cx="3448050" cy="4640262"/>
          </a:xfrm>
          <a:ln w="57150">
            <a:solidFill>
              <a:srgbClr val="0A5C6C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15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04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1" grpId="0" autoUpdateAnimBg="0"/>
      <p:bldP spid="20482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4" name="Rectangle 4"/>
          <p:cNvSpPr>
            <a:spLocks noGrp="1"/>
          </p:cNvSpPr>
          <p:nvPr>
            <p:ph type="title" idx="429496729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6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Детский альбом</a:t>
            </a:r>
          </a:p>
        </p:txBody>
      </p:sp>
      <p:sp>
        <p:nvSpPr>
          <p:cNvPr id="22530" name="Rectangle 5"/>
          <p:cNvSpPr>
            <a:spLocks noGrp="1"/>
          </p:cNvSpPr>
          <p:nvPr>
            <p:ph type="body" sz="half" idx="4294967295"/>
          </p:nvPr>
        </p:nvSpPr>
        <p:spPr>
          <a:xfrm>
            <a:off x="642910" y="1600200"/>
            <a:ext cx="3929090" cy="4525963"/>
          </a:xfrm>
        </p:spPr>
        <p:txBody>
          <a:bodyPr/>
          <a:lstStyle/>
          <a:p>
            <a:pPr marL="0" indent="0" eaLnBrk="1" hangingPunct="1">
              <a:buFontTx/>
              <a:buNone/>
            </a:pPr>
            <a:r>
              <a:rPr lang="ru-RU" sz="2400" dirty="0" smtClean="0"/>
              <a:t> Открытое районное</a:t>
            </a:r>
          </a:p>
          <a:p>
            <a:pPr marL="0" indent="0" eaLnBrk="1" hangingPunct="1">
              <a:buFontTx/>
              <a:buNone/>
            </a:pPr>
            <a:r>
              <a:rPr lang="ru-RU" sz="2400" dirty="0" smtClean="0"/>
              <a:t>музыкальное занятие</a:t>
            </a:r>
          </a:p>
          <a:p>
            <a:pPr marL="0" indent="0" eaLnBrk="1" hangingPunct="1">
              <a:buFontTx/>
              <a:buNone/>
            </a:pPr>
            <a:r>
              <a:rPr lang="ru-RU" sz="2400" dirty="0" smtClean="0"/>
              <a:t>для музыкальных</a:t>
            </a:r>
          </a:p>
          <a:p>
            <a:pPr marL="0" indent="0" eaLnBrk="1" hangingPunct="1">
              <a:buFontTx/>
              <a:buNone/>
            </a:pPr>
            <a:r>
              <a:rPr lang="ru-RU" sz="2400" dirty="0" smtClean="0"/>
              <a:t>руководителей детских</a:t>
            </a:r>
          </a:p>
          <a:p>
            <a:pPr marL="0" indent="0" eaLnBrk="1" hangingPunct="1">
              <a:buFontTx/>
              <a:buNone/>
            </a:pPr>
            <a:r>
              <a:rPr lang="ru-RU" sz="2400" dirty="0" smtClean="0"/>
              <a:t>садов п. </a:t>
            </a:r>
            <a:r>
              <a:rPr lang="ru-RU" sz="2400" dirty="0" err="1" smtClean="0"/>
              <a:t>Максатиха</a:t>
            </a:r>
            <a:r>
              <a:rPr lang="ru-RU" sz="2400" dirty="0" smtClean="0"/>
              <a:t> </a:t>
            </a:r>
          </a:p>
          <a:p>
            <a:pPr marL="0" indent="0" eaLnBrk="1" hangingPunct="1">
              <a:buFontTx/>
              <a:buNone/>
            </a:pPr>
            <a:r>
              <a:rPr lang="ru-RU" sz="2400" dirty="0" smtClean="0"/>
              <a:t>с воспитанниками старшей группы и воспитателем</a:t>
            </a:r>
          </a:p>
          <a:p>
            <a:pPr marL="0" indent="0" eaLnBrk="1" hangingPunct="1">
              <a:buFontTx/>
              <a:buNone/>
            </a:pPr>
            <a:r>
              <a:rPr lang="ru-RU" sz="2400" dirty="0" smtClean="0"/>
              <a:t> Гусевой Галиной Ростиславовной</a:t>
            </a:r>
          </a:p>
          <a:p>
            <a:pPr marL="0" indent="0" eaLnBrk="1" hangingPunct="1">
              <a:buFontTx/>
              <a:buNone/>
            </a:pPr>
            <a:r>
              <a:rPr lang="ru-RU" sz="2400" dirty="0" smtClean="0"/>
              <a:t>09.04.2014 г.</a:t>
            </a:r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4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r>
              <a:rPr lang="ru-RU" sz="1000" dirty="0" smtClean="0">
                <a:hlinkClick r:id="rId3" action="ppaction://hlinksldjump"/>
              </a:rPr>
              <a:t>Содержание</a:t>
            </a:r>
            <a:endParaRPr lang="ru-RU" sz="10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1000" dirty="0" smtClean="0"/>
          </a:p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dirty="0" smtClean="0"/>
          </a:p>
        </p:txBody>
      </p:sp>
      <p:sp>
        <p:nvSpPr>
          <p:cNvPr id="20483" name="Text Box 12"/>
          <p:cNvSpPr txBox="1">
            <a:spLocks noChangeArrowheads="1"/>
          </p:cNvSpPr>
          <p:nvPr/>
        </p:nvSpPr>
        <p:spPr bwMode="auto">
          <a:xfrm>
            <a:off x="5003800" y="6237288"/>
            <a:ext cx="3313113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 sz="1800"/>
          </a:p>
        </p:txBody>
      </p:sp>
      <p:pic>
        <p:nvPicPr>
          <p:cNvPr id="22532" name="Picture 7" descr="379435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4"/>
          <a:srcRect/>
          <a:stretch>
            <a:fillRect/>
          </a:stretch>
        </p:blipFill>
        <p:spPr>
          <a:xfrm>
            <a:off x="5003800" y="1557338"/>
            <a:ext cx="3529013" cy="4535487"/>
          </a:xfrm>
          <a:ln w="57150">
            <a:solidFill>
              <a:srgbClr val="0A5C6C"/>
            </a:solidFill>
          </a:ln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56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4" grpId="0" autoUpdateAnimBg="0"/>
      <p:bldP spid="22530" grpId="0" autoUpdateAnimBg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/>
          </p:cNvSpPr>
          <p:nvPr>
            <p:ph type="title" idx="429496729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7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Дом Володи</a:t>
            </a:r>
          </a:p>
        </p:txBody>
      </p:sp>
      <p:sp>
        <p:nvSpPr>
          <p:cNvPr id="26626" name="Rectangle 5"/>
          <p:cNvSpPr>
            <a:spLocks noGrp="1"/>
          </p:cNvSpPr>
          <p:nvPr>
            <p:ph type="body" sz="half" idx="4294967295"/>
          </p:nvPr>
        </p:nvSpPr>
        <p:spPr>
          <a:xfrm flipV="1">
            <a:off x="142844" y="1142984"/>
            <a:ext cx="142876" cy="71438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dirty="0" smtClean="0"/>
              <a:t> </a:t>
            </a:r>
          </a:p>
          <a:p>
            <a:pPr eaLnBrk="1" hangingPunct="1">
              <a:buFontTx/>
              <a:buNone/>
            </a:pPr>
            <a:endParaRPr lang="ru-RU" sz="2800" dirty="0" smtClean="0"/>
          </a:p>
          <a:p>
            <a:pPr eaLnBrk="1" hangingPunct="1">
              <a:buFontTx/>
              <a:buNone/>
            </a:pPr>
            <a:r>
              <a:rPr lang="ru-RU" sz="1000" dirty="0" smtClean="0"/>
              <a:t> </a:t>
            </a:r>
          </a:p>
        </p:txBody>
      </p:sp>
      <p:pic>
        <p:nvPicPr>
          <p:cNvPr id="26625" name="Picture 1" descr="I:\чайковский\Чайковский ст.грфото\Новая папка\DSCN4237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1643042" y="1571612"/>
            <a:ext cx="5549914" cy="4143404"/>
          </a:xfrm>
          <a:prstGeom prst="rect">
            <a:avLst/>
          </a:prstGeom>
          <a:ln/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</p:pic>
      <p:sp>
        <p:nvSpPr>
          <p:cNvPr id="8" name="TextBox 7"/>
          <p:cNvSpPr txBox="1"/>
          <p:nvPr/>
        </p:nvSpPr>
        <p:spPr>
          <a:xfrm>
            <a:off x="1785918" y="6000768"/>
            <a:ext cx="600356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chemeClr val="tx2"/>
                </a:solidFill>
                <a:latin typeface="+mj-lt"/>
              </a:rPr>
              <a:t>Оформление</a:t>
            </a:r>
            <a:r>
              <a:rPr lang="ru-RU" sz="2400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ru-RU" sz="2400" b="1" dirty="0" smtClean="0">
                <a:solidFill>
                  <a:schemeClr val="tx2"/>
                </a:solidFill>
                <a:latin typeface="+mj-lt"/>
              </a:rPr>
              <a:t>музыкальной</a:t>
            </a:r>
            <a:r>
              <a:rPr lang="ru-RU" sz="2400" dirty="0" smtClean="0">
                <a:solidFill>
                  <a:schemeClr val="tx2"/>
                </a:solidFill>
                <a:latin typeface="+mj-lt"/>
              </a:rPr>
              <a:t> </a:t>
            </a:r>
            <a:r>
              <a:rPr lang="ru-RU" sz="2400" b="1" dirty="0" smtClean="0">
                <a:solidFill>
                  <a:schemeClr val="tx2"/>
                </a:solidFill>
                <a:latin typeface="+mj-lt"/>
              </a:rPr>
              <a:t>гостиной</a:t>
            </a:r>
            <a:endParaRPr lang="ru-RU" sz="2400" b="1" dirty="0">
              <a:solidFill>
                <a:schemeClr val="tx2"/>
              </a:solidFill>
              <a:latin typeface="+mj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 autoUpdateAnimBg="0"/>
      <p:bldP spid="26626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2" name="Rectangle 4"/>
          <p:cNvSpPr>
            <a:spLocks noGrp="1"/>
          </p:cNvSpPr>
          <p:nvPr>
            <p:ph type="title" idx="429496729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7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Гости Володи</a:t>
            </a:r>
          </a:p>
        </p:txBody>
      </p:sp>
      <p:sp>
        <p:nvSpPr>
          <p:cNvPr id="26626" name="Rectangle 5"/>
          <p:cNvSpPr>
            <a:spLocks noGrp="1"/>
          </p:cNvSpPr>
          <p:nvPr>
            <p:ph type="body" sz="half" idx="4294967295"/>
          </p:nvPr>
        </p:nvSpPr>
        <p:spPr>
          <a:xfrm>
            <a:off x="457200" y="1600201"/>
            <a:ext cx="1900222" cy="1114420"/>
          </a:xfrm>
        </p:spPr>
        <p:txBody>
          <a:bodyPr/>
          <a:lstStyle/>
          <a:p>
            <a:pPr eaLnBrk="1" hangingPunct="1">
              <a:buFontTx/>
              <a:buNone/>
            </a:pPr>
            <a:endParaRPr lang="ru-RU" sz="2800" dirty="0" smtClean="0"/>
          </a:p>
          <a:p>
            <a:pPr eaLnBrk="1" hangingPunct="1">
              <a:buFontTx/>
              <a:buNone/>
            </a:pPr>
            <a:r>
              <a:rPr lang="ru-RU" sz="1000" dirty="0" smtClean="0">
                <a:hlinkClick r:id="rId3" action="ppaction://hlinksldjump"/>
              </a:rPr>
              <a:t>Содержание</a:t>
            </a:r>
            <a:endParaRPr lang="ru-RU" sz="1000" dirty="0" smtClean="0"/>
          </a:p>
        </p:txBody>
      </p:sp>
      <p:pic>
        <p:nvPicPr>
          <p:cNvPr id="24577" name="Picture 1" descr="I:\чайковский\Чайковский ст.грфото\Новая папка\DSCN4294-1.jpg"/>
          <p:cNvPicPr>
            <a:picLocks noChangeAspect="1" noChangeArrowheads="1"/>
          </p:cNvPicPr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22275" y="2143116"/>
            <a:ext cx="3935411" cy="4068040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pic>
        <p:nvPicPr>
          <p:cNvPr id="24578" name="Picture 2" descr="I:\чайковский\Чайковский ст.грфото\Новая папка\DSCN4293-3.jpg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4500562" y="1643050"/>
            <a:ext cx="4357718" cy="414340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72" grpId="0" autoUpdateAnimBg="0"/>
      <p:bldP spid="26626" grpId="0" autoUpdateAnimBg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6" name="Rectangle 4"/>
          <p:cNvSpPr>
            <a:spLocks noGrp="1"/>
          </p:cNvSpPr>
          <p:nvPr>
            <p:ph type="title" idx="429496729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 eaLnBrk="1" hangingPunct="1">
              <a:defRPr/>
            </a:pPr>
            <a:r>
              <a:rPr lang="ru-RU" sz="72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Игра в лошадки</a:t>
            </a:r>
          </a:p>
        </p:txBody>
      </p:sp>
      <p:sp>
        <p:nvSpPr>
          <p:cNvPr id="28674" name="Rectangle 6"/>
          <p:cNvSpPr>
            <a:spLocks noGrp="1"/>
          </p:cNvSpPr>
          <p:nvPr>
            <p:ph type="body" sz="half" idx="4294967295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dirty="0" smtClean="0"/>
              <a:t> </a:t>
            </a:r>
          </a:p>
        </p:txBody>
      </p:sp>
      <p:pic>
        <p:nvPicPr>
          <p:cNvPr id="22530" name="Picture 2" descr="I:\чайковский\Чайковский ст.грфото\Новая папка\DSCN4284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1428736"/>
            <a:ext cx="3222535" cy="5000660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sp>
        <p:nvSpPr>
          <p:cNvPr id="6" name="TextBox 5"/>
          <p:cNvSpPr txBox="1"/>
          <p:nvPr/>
        </p:nvSpPr>
        <p:spPr>
          <a:xfrm>
            <a:off x="4714877" y="1785926"/>
            <a:ext cx="350046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endParaRPr lang="ru-RU" sz="2400" b="1" dirty="0" smtClean="0">
              <a:solidFill>
                <a:schemeClr val="tx2"/>
              </a:solidFill>
              <a:latin typeface="+mn-lt"/>
            </a:endParaRP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tx2"/>
                </a:solidFill>
                <a:latin typeface="+mn-lt"/>
              </a:rPr>
              <a:t>Я на лошадку свою       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tx2"/>
                </a:solidFill>
                <a:latin typeface="+mn-lt"/>
              </a:rPr>
              <a:t>       златоглавую 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tx2"/>
                </a:solidFill>
                <a:latin typeface="+mn-lt"/>
              </a:rPr>
              <a:t>     сел и помчался </a:t>
            </a:r>
          </a:p>
          <a:p>
            <a:pPr>
              <a:lnSpc>
                <a:spcPct val="150000"/>
              </a:lnSpc>
            </a:pPr>
            <a:r>
              <a:rPr lang="ru-RU" sz="2400" b="1" dirty="0" smtClean="0">
                <a:solidFill>
                  <a:schemeClr val="tx2"/>
                </a:solidFill>
                <a:latin typeface="+mn-lt"/>
              </a:rPr>
              <a:t>по дому, по комнате </a:t>
            </a:r>
            <a:endParaRPr lang="ru-RU" sz="2400" b="1" dirty="0">
              <a:solidFill>
                <a:schemeClr val="tx2"/>
              </a:solidFill>
              <a:latin typeface="+mn-lt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89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6" grpId="0" autoUpdateAnimBg="0"/>
      <p:bldP spid="28674" grpId="0" autoUpdateAnimBg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4" name="Rectangle 4"/>
          <p:cNvSpPr>
            <a:spLocks noGrp="1"/>
          </p:cNvSpPr>
          <p:nvPr>
            <p:ph type="title" idx="429496729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</a:bodyPr>
          <a:lstStyle/>
          <a:p>
            <a:pPr eaLnBrk="1" hangingPunct="1">
              <a:defRPr/>
            </a:pPr>
            <a:r>
              <a:rPr lang="ru-RU" sz="40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Марш деревянных солдатиков</a:t>
            </a:r>
          </a:p>
        </p:txBody>
      </p:sp>
      <p:sp>
        <p:nvSpPr>
          <p:cNvPr id="30722" name="Rectangle 6"/>
          <p:cNvSpPr>
            <a:spLocks noGrp="1"/>
          </p:cNvSpPr>
          <p:nvPr>
            <p:ph type="body" sz="half" idx="4294967295"/>
          </p:nvPr>
        </p:nvSpPr>
        <p:spPr>
          <a:xfrm>
            <a:off x="4643438" y="1628775"/>
            <a:ext cx="4038600" cy="4525963"/>
          </a:xfrm>
        </p:spPr>
        <p:txBody>
          <a:bodyPr/>
          <a:lstStyle/>
          <a:p>
            <a:pPr eaLnBrk="1" hangingPunct="1">
              <a:buFontTx/>
              <a:buNone/>
            </a:pPr>
            <a:r>
              <a:rPr lang="ru-RU" sz="2800" b="1" dirty="0" smtClean="0">
                <a:solidFill>
                  <a:schemeClr val="tx2"/>
                </a:solidFill>
              </a:rPr>
              <a:t>Деревянные солдатики, Маршируют до зари,</a:t>
            </a:r>
          </a:p>
          <a:p>
            <a:pPr eaLnBrk="1" hangingPunct="1">
              <a:buFontTx/>
              <a:buNone/>
            </a:pPr>
            <a:r>
              <a:rPr lang="ru-RU" sz="2800" b="1" dirty="0" smtClean="0">
                <a:solidFill>
                  <a:schemeClr val="tx2"/>
                </a:solidFill>
              </a:rPr>
              <a:t> И из всей из </a:t>
            </a:r>
            <a:r>
              <a:rPr lang="ru-RU" sz="2400" b="1" dirty="0" smtClean="0">
                <a:solidFill>
                  <a:schemeClr val="tx2"/>
                </a:solidFill>
              </a:rPr>
              <a:t>математики</a:t>
            </a:r>
            <a:r>
              <a:rPr lang="ru-RU" sz="2800" b="1" dirty="0" smtClean="0">
                <a:solidFill>
                  <a:schemeClr val="tx2"/>
                </a:solidFill>
              </a:rPr>
              <a:t>,</a:t>
            </a:r>
          </a:p>
          <a:p>
            <a:pPr eaLnBrk="1" hangingPunct="1">
              <a:buFontTx/>
              <a:buNone/>
            </a:pPr>
            <a:r>
              <a:rPr lang="ru-RU" sz="2800" b="1" dirty="0" smtClean="0">
                <a:solidFill>
                  <a:schemeClr val="tx2"/>
                </a:solidFill>
              </a:rPr>
              <a:t>Знают только – раз, два, три…</a:t>
            </a:r>
          </a:p>
        </p:txBody>
      </p:sp>
      <p:pic>
        <p:nvPicPr>
          <p:cNvPr id="20481" name="Picture 1" descr="I:\чайковский\Чайковский ст.грфото\Новая папка\DSCN4281-1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42910" y="1500174"/>
            <a:ext cx="3500462" cy="4786346"/>
          </a:xfrm>
          <a:prstGeom prst="rect">
            <a:avLst/>
          </a:prstGeom>
          <a:ln/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58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5844" grpId="0" autoUpdateAnimBg="0"/>
      <p:bldP spid="30722" grpId="0" autoUpdateAnimBg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9" name="Rectangle 3"/>
          <p:cNvSpPr>
            <a:spLocks noGrp="1"/>
          </p:cNvSpPr>
          <p:nvPr>
            <p:ph type="title" idx="429496729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 fontScale="90000"/>
          </a:bodyPr>
          <a:lstStyle/>
          <a:p>
            <a:pPr>
              <a:defRPr/>
            </a:pPr>
            <a:r>
              <a:rPr lang="ru-RU" sz="7200" b="1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Новая кукла</a:t>
            </a:r>
          </a:p>
        </p:txBody>
      </p:sp>
      <p:sp>
        <p:nvSpPr>
          <p:cNvPr id="32770" name="Rectangle 4"/>
          <p:cNvSpPr>
            <a:spLocks noGrp="1"/>
          </p:cNvSpPr>
          <p:nvPr>
            <p:ph type="body" sz="half" idx="4294967295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>
              <a:lnSpc>
                <a:spcPct val="150000"/>
              </a:lnSpc>
              <a:buFontTx/>
              <a:buNone/>
            </a:pPr>
            <a:r>
              <a:rPr lang="ru-RU" sz="2800" dirty="0" smtClean="0"/>
              <a:t>  </a:t>
            </a:r>
            <a:r>
              <a:rPr lang="ru-RU" sz="2400" b="1" dirty="0" smtClean="0">
                <a:solidFill>
                  <a:schemeClr val="tx2"/>
                </a:solidFill>
              </a:rPr>
              <a:t>Всех красивей,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  Всех милее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  Кукла новая моя.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  Только с нею,   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  Только с нею 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  Целый день</a:t>
            </a:r>
          </a:p>
          <a:p>
            <a:pPr>
              <a:lnSpc>
                <a:spcPct val="150000"/>
              </a:lnSpc>
              <a:buFontTx/>
              <a:buNone/>
            </a:pPr>
            <a:r>
              <a:rPr lang="ru-RU" sz="2400" b="1" dirty="0" smtClean="0">
                <a:solidFill>
                  <a:schemeClr val="tx2"/>
                </a:solidFill>
              </a:rPr>
              <a:t>  играю я.</a:t>
            </a:r>
          </a:p>
          <a:p>
            <a:pPr>
              <a:buFontTx/>
              <a:buNone/>
            </a:pPr>
            <a:endParaRPr lang="ru-RU" sz="2800" dirty="0" smtClean="0"/>
          </a:p>
        </p:txBody>
      </p:sp>
      <p:pic>
        <p:nvPicPr>
          <p:cNvPr id="18433" name="Picture 1" descr="I:\чайковский\Чайковский ст.грфото\DSCN428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429124" y="1500174"/>
            <a:ext cx="3786214" cy="492922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5299" grpId="0" autoUpdateAnimBg="0"/>
      <p:bldP spid="32770" grpId="0" autoUpdateAnimBg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6" name="Rectangle 4"/>
          <p:cNvSpPr>
            <a:spLocks noGrp="1"/>
          </p:cNvSpPr>
          <p:nvPr>
            <p:ph type="title" idx="4294967295"/>
          </p:nvPr>
        </p:nvSpPr>
        <p:spPr bwMode="auto"/>
        <p:txBody>
          <a:bodyPr wrap="square" numCol="1" anchorCtr="0" compatLnSpc="1">
            <a:prstTxWarp prst="textNoShape">
              <a:avLst/>
            </a:prstTxWarp>
            <a:normAutofit/>
          </a:bodyPr>
          <a:lstStyle/>
          <a:p>
            <a:pPr>
              <a:defRPr/>
            </a:pPr>
            <a:r>
              <a:rPr lang="ru-RU" sz="6600" b="1" dirty="0" smtClean="0">
                <a:effectLst>
                  <a:outerShdw blurRad="38100" dist="38100" dir="2700000" algn="tl">
                    <a:srgbClr val="C0C0C0"/>
                  </a:outerShdw>
                </a:effectLst>
              </a:rPr>
              <a:t>Полонез</a:t>
            </a:r>
          </a:p>
        </p:txBody>
      </p:sp>
      <p:sp>
        <p:nvSpPr>
          <p:cNvPr id="34818" name="Rectangle 5"/>
          <p:cNvSpPr>
            <a:spLocks noGrp="1"/>
          </p:cNvSpPr>
          <p:nvPr>
            <p:ph type="body" sz="half" idx="4294967295"/>
          </p:nvPr>
        </p:nvSpPr>
        <p:spPr>
          <a:xfrm>
            <a:off x="457200" y="1600200"/>
            <a:ext cx="4038600" cy="4525963"/>
          </a:xfrm>
        </p:spPr>
        <p:txBody>
          <a:bodyPr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2800" b="1" dirty="0" smtClean="0"/>
              <a:t> </a:t>
            </a:r>
            <a:endParaRPr lang="ru-RU" dirty="0" smtClean="0"/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2852738" y="3235325"/>
            <a:ext cx="247650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anchor="ctr">
            <a:spAutoFit/>
          </a:bodyPr>
          <a:lstStyle/>
          <a:p>
            <a:r>
              <a:rPr lang="ru-RU" sz="1800"/>
              <a:t> </a:t>
            </a:r>
          </a:p>
        </p:txBody>
      </p:sp>
      <p:pic>
        <p:nvPicPr>
          <p:cNvPr id="16385" name="Picture 1" descr="I:\чайковский\Чайковский ст.грфото\Новая папка\DSCN4295-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37452" y="1785926"/>
            <a:ext cx="3991671" cy="3500462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pic>
        <p:nvPicPr>
          <p:cNvPr id="16386" name="Picture 2" descr="I:\чайковский\Чайковский ст.грфото\Новая папка\img-7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3438" y="4000504"/>
            <a:ext cx="3929090" cy="2714644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  <p:pic>
        <p:nvPicPr>
          <p:cNvPr id="8" name="Picture 3" descr="I:\чайковский\Чайковский ст.грфото\Новая папка\img-69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357818" y="1428736"/>
            <a:ext cx="2643206" cy="2928958"/>
          </a:xfrm>
          <a:prstGeom prst="rect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"/>
                            </p:stCondLst>
                            <p:childTnLst>
                              <p:par>
                                <p:cTn id="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6" grpId="0" autoUpdateAnimBg="0"/>
      <p:bldP spid="34818" grpId="0" autoUpdateAnimBg="0"/>
    </p:bldLst>
  </p:timing>
</p:sld>
</file>

<file path=ppt/theme/theme1.xml><?xml version="1.0" encoding="utf-8"?>
<a:theme xmlns:a="http://schemas.openxmlformats.org/drawingml/2006/main" name="Common_ID01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Verve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Opulent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279</Words>
  <Application>Microsoft Office PowerPoint</Application>
  <PresentationFormat>Экран (4:3)</PresentationFormat>
  <Paragraphs>92</Paragraphs>
  <Slides>14</Slides>
  <Notes>11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Common_ID01</vt:lpstr>
      <vt:lpstr>Музыкальная гостиная</vt:lpstr>
      <vt:lpstr>Петр Ильич Чайковский</vt:lpstr>
      <vt:lpstr>Детский альбом</vt:lpstr>
      <vt:lpstr>Дом Володи</vt:lpstr>
      <vt:lpstr>Гости Володи</vt:lpstr>
      <vt:lpstr>Игра в лошадки</vt:lpstr>
      <vt:lpstr>Марш деревянных солдатиков</vt:lpstr>
      <vt:lpstr>Новая кукла</vt:lpstr>
      <vt:lpstr>Полонез</vt:lpstr>
      <vt:lpstr>Немецкая песенка</vt:lpstr>
      <vt:lpstr>Нянина сказка</vt:lpstr>
      <vt:lpstr>Баба - Яга</vt:lpstr>
      <vt:lpstr>ПОЛЬКА</vt:lpstr>
      <vt:lpstr>Слайд 14</vt:lpstr>
    </vt:vector>
  </TitlesOfParts>
  <Manager/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Курсовая работа</dc:title>
  <dc:subject/>
  <dc:creator/>
  <cp:keywords/>
  <dc:description/>
  <cp:lastModifiedBy/>
  <cp:revision>12</cp:revision>
  <dcterms:modified xsi:type="dcterms:W3CDTF">2015-01-29T19:42:19Z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TC103626529990</vt:lpwstr>
  </property>
</Properties>
</file>