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AB14B64-9692-44E9-B457-5E35E7FAA35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C84E3DC4-C7D5-458D-99FC-CED63C34B1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4B64-9692-44E9-B457-5E35E7FAA35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3DC4-C7D5-458D-99FC-CED63C34B1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4B64-9692-44E9-B457-5E35E7FAA35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3DC4-C7D5-458D-99FC-CED63C34B1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4B64-9692-44E9-B457-5E35E7FAA35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3DC4-C7D5-458D-99FC-CED63C34B1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4B64-9692-44E9-B457-5E35E7FAA35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3DC4-C7D5-458D-99FC-CED63C34B1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4B64-9692-44E9-B457-5E35E7FAA35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3DC4-C7D5-458D-99FC-CED63C34B11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4B64-9692-44E9-B457-5E35E7FAA35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3DC4-C7D5-458D-99FC-CED63C34B11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4B64-9692-44E9-B457-5E35E7FAA35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3DC4-C7D5-458D-99FC-CED63C34B1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4B64-9692-44E9-B457-5E35E7FAA35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3DC4-C7D5-458D-99FC-CED63C34B1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AB14B64-9692-44E9-B457-5E35E7FAA35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C84E3DC4-C7D5-458D-99FC-CED63C34B1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AB14B64-9692-44E9-B457-5E35E7FAA35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84E3DC4-C7D5-458D-99FC-CED63C34B1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AB14B64-9692-44E9-B457-5E35E7FAA355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84E3DC4-C7D5-458D-99FC-CED63C34B1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Известные художники </a:t>
            </a:r>
            <a:r>
              <a:rPr lang="ru-RU" sz="5400" dirty="0">
                <a:solidFill>
                  <a:srgbClr val="0070C0"/>
                </a:solidFill>
              </a:rPr>
              <a:t>Т</a:t>
            </a:r>
            <a:r>
              <a:rPr lang="ru-RU" sz="5400" dirty="0" smtClean="0">
                <a:solidFill>
                  <a:srgbClr val="0070C0"/>
                </a:solidFill>
              </a:rPr>
              <a:t>атарстана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err="1" smtClean="0"/>
              <a:t>Исаншина</a:t>
            </a:r>
            <a:r>
              <a:rPr lang="ru-RU" dirty="0" smtClean="0"/>
              <a:t> Елена Анатольевна</a:t>
            </a:r>
          </a:p>
          <a:p>
            <a:r>
              <a:rPr lang="ru-RU" dirty="0" smtClean="0"/>
              <a:t>МБОУ «Бетькинская СОШ» </a:t>
            </a:r>
          </a:p>
          <a:p>
            <a:r>
              <a:rPr lang="ru-RU" dirty="0" smtClean="0"/>
              <a:t>Тукаевского района РТ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6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/>
              <a:t>Из досье “</a:t>
            </a:r>
            <a:r>
              <a:rPr lang="ru-RU" b="1" dirty="0" err="1"/>
              <a:t>ВиД</a:t>
            </a:r>
            <a:r>
              <a:rPr lang="ru-RU" b="1" dirty="0"/>
              <a:t>”. </a:t>
            </a:r>
            <a:r>
              <a:rPr lang="ru-RU" b="1" dirty="0" err="1"/>
              <a:t>Лотфулла</a:t>
            </a:r>
            <a:r>
              <a:rPr lang="ru-RU" b="1" dirty="0"/>
              <a:t> Фаттахов родился в 1918 году в Горьковской области, в 1934 году приехал в Казань, где начал учебу в художественной школе, его первые рисунки печатались в газетах. Окончил художественное училище. Был на фронте. Работал в </a:t>
            </a:r>
            <a:r>
              <a:rPr lang="ru-RU" b="1" dirty="0" err="1"/>
              <a:t>Татхудожнике</a:t>
            </a:r>
            <a:r>
              <a:rPr lang="ru-RU" b="1" dirty="0"/>
              <a:t>, сотрудничал с журналом “Чаян” и </a:t>
            </a:r>
            <a:r>
              <a:rPr lang="ru-RU" b="1" dirty="0" err="1"/>
              <a:t>Таткнигоиздатом</a:t>
            </a:r>
            <a:r>
              <a:rPr lang="ru-RU" b="1" dirty="0"/>
              <a:t>. Народный художник РСФСР, кавалер ордена Трудового Красного Знамени</a:t>
            </a:r>
            <a:r>
              <a:rPr lang="ru-RU" b="1" dirty="0" smtClean="0"/>
              <a:t>.</a:t>
            </a:r>
            <a:endParaRPr lang="ru-RU" dirty="0"/>
          </a:p>
          <a:p>
            <a:pPr lvl="0"/>
            <a:r>
              <a:rPr lang="ru-RU" b="1" dirty="0"/>
              <a:t>Жизнь Фаттахова может стать примером для учебника “Как создать самого себя”. Представьте глухую татарскую деревню в Горьковской области начала тридцатых. Семья, где один за другим умирают родители, и мальчик - круглый сирота уже в восемь лет, живущий из милости то в одной, то в другой семьях родственников. Рисование - вот что скрашивало его долгие вечера. Бумаги мало, он экономит ее, переносить рисунок на белый фон - это праздник. В ход идет все, где можно наносить рисунки - печка, стены. Далеко не всем родственникам это творчество нравится</a:t>
            </a:r>
            <a:r>
              <a:rPr lang="ru-RU" b="1" dirty="0" smtClean="0"/>
              <a:t>.</a:t>
            </a:r>
            <a:r>
              <a:rPr lang="ru-RU" dirty="0"/>
              <a:t> </a:t>
            </a:r>
          </a:p>
          <a:p>
            <a:pPr lvl="0"/>
            <a:r>
              <a:rPr lang="ru-RU" b="1" dirty="0" err="1"/>
              <a:t>Лотфулла</a:t>
            </a:r>
            <a:r>
              <a:rPr lang="ru-RU" b="1" dirty="0"/>
              <a:t> Фаттахов прожил не очень длинную жизнь, художника не стало в 1981 году, но его праздничный, эмоциональный мир, перенесенный на полотна и листы бумаги, до сих пор радует зрителя, чему подтверждение - юбилейная выставка мастера.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604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img1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8424936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355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img1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7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343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img1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60648"/>
            <a:ext cx="8352928" cy="5865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451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якупов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640959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167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img1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32656"/>
            <a:ext cx="8640960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303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img1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6943" cy="5865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9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img2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60648"/>
            <a:ext cx="8568952" cy="5865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035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исмагилов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7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723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img3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32656"/>
            <a:ext cx="8424936" cy="57935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849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77" y="188640"/>
            <a:ext cx="7620000" cy="636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77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img3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88640"/>
            <a:ext cx="8352928" cy="5937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503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img3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60648"/>
            <a:ext cx="8424936" cy="5865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485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img3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1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888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img4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280919" cy="57935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734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урманче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7" cy="5865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741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56"/>
          </a:xfrm>
        </p:spPr>
        <p:txBody>
          <a:bodyPr>
            <a:noAutofit/>
          </a:bodyPr>
          <a:lstStyle/>
          <a:p>
            <a:pPr lvl="0"/>
            <a:r>
              <a:rPr lang="ru-RU" sz="2000" b="1" dirty="0"/>
              <a:t>Он был четвертым ребенком, первым сыном и рос в счастливой семье имама деревенской мечети </a:t>
            </a:r>
            <a:r>
              <a:rPr lang="ru-RU" sz="2000" b="1" dirty="0" err="1"/>
              <a:t>Идриса</a:t>
            </a:r>
            <a:r>
              <a:rPr lang="ru-RU" sz="2000" b="1" dirty="0"/>
              <a:t> и мастерицы-вышивальщицы </a:t>
            </a:r>
            <a:r>
              <a:rPr lang="ru-RU" sz="2000" b="1" dirty="0" err="1"/>
              <a:t>Махджубы</a:t>
            </a:r>
            <a:r>
              <a:rPr lang="ru-RU" sz="2000" b="1" dirty="0"/>
              <a:t> </a:t>
            </a:r>
            <a:r>
              <a:rPr lang="ru-RU" sz="2000" b="1" dirty="0" err="1"/>
              <a:t>Урманче</a:t>
            </a:r>
            <a:r>
              <a:rPr lang="ru-RU" sz="2000" b="1" dirty="0"/>
              <a:t>, имел шесть сестер, двух братьев. Дед его Хасан </a:t>
            </a:r>
            <a:r>
              <a:rPr lang="ru-RU" sz="2000" b="1" dirty="0" err="1"/>
              <a:t>Урманче</a:t>
            </a:r>
            <a:r>
              <a:rPr lang="ru-RU" sz="2000" b="1" dirty="0"/>
              <a:t> жил трудом красителя. Вышивка и ткачество, рисование узоров, народные промыслы были неотъемлемыми занятиями и в семье </a:t>
            </a:r>
            <a:r>
              <a:rPr lang="ru-RU" sz="2000" b="1" dirty="0" err="1"/>
              <a:t>Урманче</a:t>
            </a:r>
            <a:r>
              <a:rPr lang="ru-RU" sz="2000" b="1" dirty="0"/>
              <a:t>. Рисовал и лепил он с самого раннего детства. Десяти лет он приехал в Казань с уже оформившимся желанием научиться хорошо рисовать. Но в медресе рисованию не учили, а двери Художественной школы для татар были практически закрыты. </a:t>
            </a:r>
            <a:r>
              <a:rPr lang="ru-RU" sz="2000" b="1" dirty="0" err="1"/>
              <a:t>Б.Урманче</a:t>
            </a:r>
            <a:r>
              <a:rPr lang="ru-RU" sz="2000" b="1" dirty="0"/>
              <a:t> много ездил по стране. В юности он был шахтером Донбасса, рабочим </a:t>
            </a:r>
            <a:r>
              <a:rPr lang="ru-RU" sz="2000" b="1" dirty="0" err="1"/>
              <a:t>Надеждинских</a:t>
            </a:r>
            <a:r>
              <a:rPr lang="ru-RU" sz="2000" b="1" dirty="0"/>
              <a:t> заводов на Урале, учителем на </a:t>
            </a:r>
            <a:r>
              <a:rPr lang="ru-RU" sz="2000" b="1" dirty="0" err="1"/>
              <a:t>Тамбовщине</a:t>
            </a:r>
            <a:r>
              <a:rPr lang="ru-RU" sz="2000" b="1" dirty="0"/>
              <a:t>, в годы первой мировой войны служил в Средней Азии</a:t>
            </a:r>
            <a:r>
              <a:rPr lang="ru-RU" sz="2000" b="1" dirty="0" smtClean="0"/>
              <a:t>.</a:t>
            </a:r>
            <a:endParaRPr lang="ru-RU" sz="2000" dirty="0"/>
          </a:p>
          <a:p>
            <a:pPr lvl="0"/>
            <a:r>
              <a:rPr lang="ru-RU" sz="2000" b="1" dirty="0"/>
              <a:t>Лишь после Октябрьской революции, в 1918 году, работая в Глазове школьным инспектором, он получает первые уроки рисования в местной художественной студии</a:t>
            </a:r>
            <a:endParaRPr lang="ru-RU" sz="20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1252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портрет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5" cy="5865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697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пейз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352927" cy="5937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983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натюрм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19" cy="5865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694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Documents and Settings\User\Рабочий стол\пейз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3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469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Documents and Settings\User\Рабочий стол\фаттахов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7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323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46</TotalTime>
  <Words>336</Words>
  <Application>Microsoft Office PowerPoint</Application>
  <PresentationFormat>Экран (4:3)</PresentationFormat>
  <Paragraphs>10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Кнопка</vt:lpstr>
      <vt:lpstr>Известные художники Татарстана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5</cp:revision>
  <dcterms:created xsi:type="dcterms:W3CDTF">2015-01-28T17:07:58Z</dcterms:created>
  <dcterms:modified xsi:type="dcterms:W3CDTF">2015-01-30T20:18:18Z</dcterms:modified>
</cp:coreProperties>
</file>