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6" r:id="rId15"/>
    <p:sldId id="270" r:id="rId16"/>
    <p:sldId id="271" r:id="rId17"/>
    <p:sldId id="272" r:id="rId18"/>
    <p:sldId id="273" r:id="rId19"/>
    <p:sldId id="274" r:id="rId20"/>
    <p:sldId id="275" r:id="rId21"/>
    <p:sldId id="277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639A-09C7-4C91-B8EE-4640CF85D2CF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3C530-28C9-4E53-A109-D1C6DBFEF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639A-09C7-4C91-B8EE-4640CF85D2CF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3C530-28C9-4E53-A109-D1C6DBFEF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639A-09C7-4C91-B8EE-4640CF85D2CF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3C530-28C9-4E53-A109-D1C6DBFEF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639A-09C7-4C91-B8EE-4640CF85D2CF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3C530-28C9-4E53-A109-D1C6DBFEF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639A-09C7-4C91-B8EE-4640CF85D2CF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3C530-28C9-4E53-A109-D1C6DBFEF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639A-09C7-4C91-B8EE-4640CF85D2CF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3C530-28C9-4E53-A109-D1C6DBFEF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639A-09C7-4C91-B8EE-4640CF85D2CF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3C530-28C9-4E53-A109-D1C6DBFEF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639A-09C7-4C91-B8EE-4640CF85D2CF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3C530-28C9-4E53-A109-D1C6DBFEF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639A-09C7-4C91-B8EE-4640CF85D2CF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3C530-28C9-4E53-A109-D1C6DBFEF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639A-09C7-4C91-B8EE-4640CF85D2CF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3C530-28C9-4E53-A109-D1C6DBFEF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8639A-09C7-4C91-B8EE-4640CF85D2CF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C3C530-28C9-4E53-A109-D1C6DBFEF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D8639A-09C7-4C91-B8EE-4640CF85D2CF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C3C530-28C9-4E53-A109-D1C6DBFEF0D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5544615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620688"/>
            <a:ext cx="7272808" cy="58091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Конспект непосредственно-образовательной деятельности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«На выставке кошек» (рисование тычком, средняя группа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) с использованием ИКТ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Выполнила: воспитатель МБДОУ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/с №19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«Казачок» МО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г-к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Анапа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  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Гилязова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Вера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Хабибовна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971600" y="1340768"/>
            <a:ext cx="2952328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Воспитатель. Вот вам листы, выбирайте (дети выбирают листы бумаги с понравившимся силуэтами кошек).  </a:t>
            </a:r>
            <a:endParaRPr lang="ru-RU" sz="2800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268760"/>
            <a:ext cx="4216524" cy="3816424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32656"/>
            <a:ext cx="4038600" cy="57935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32656"/>
            <a:ext cx="4038600" cy="5793507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11266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619672" y="1196752"/>
            <a:ext cx="352839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Воспитатель. Чтобы у вашей  кошки  была пушистая и мягкая шерсть я  предлагаю вам нарисовать кошечку  интересным способом. Сначала попробуем это без краски.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 напоминает и показывает детям, как правильно держать кисточку при рисовании методом тычка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</a:t>
            </a:r>
            <a:endParaRPr lang="ru-RU" dirty="0"/>
          </a:p>
        </p:txBody>
      </p:sp>
      <p:pic>
        <p:nvPicPr>
          <p:cNvPr id="12290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1052736"/>
            <a:ext cx="36004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Выполняется упражнение –разминка с  кисточкой.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Кисточку вот так возьмем  - (тремя пальцами, но выше металлической части кисточки.)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стучать сейчас начнем.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Контур наш мы обведем (тычок по контуру без краски)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 голове опять придем(тычком разукрашиваем голову)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Разукрасим мы тычком,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Нашу кошечку кругом. (Тычок по всему рисунку)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 показывает и объясняет способ рисования на листе.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/>
          </a:p>
        </p:txBody>
      </p:sp>
      <p:pic>
        <p:nvPicPr>
          <p:cNvPr id="7" name="Picture 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268760"/>
            <a:ext cx="4032448" cy="3704456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13314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1052737"/>
            <a:ext cx="32403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 предлагает  детям  приступить к работе, объясняя: сначала по контуру, делая тычки рядом друг с другом, не оставляя промежутка между тычками.  Затем, произвольными тычками,  закрашивать поверхность внутри контура кошки.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приступают к работе.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95936" y="692696"/>
            <a:ext cx="4038600" cy="2812596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9" y="3729608"/>
            <a:ext cx="3024336" cy="2795736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340768"/>
            <a:ext cx="6192688" cy="4130011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5362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83568" y="1196752"/>
            <a:ext cx="32403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После закрашивания поверхности внутри контура, дети  мягкой кистью рисуют глаза, нос, усики, на лапках коготки.</a:t>
            </a:r>
            <a:endParaRPr lang="ru-RU" sz="2400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7" y="3789040"/>
            <a:ext cx="3600400" cy="2708473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692696"/>
            <a:ext cx="3600400" cy="2808312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3789040"/>
            <a:ext cx="3668216" cy="2757838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1268759"/>
            <a:ext cx="302433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окончании дети  рассматривают свои рисунки.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Воспитатель. Молодцы! Вы меня порадовали! Посмотрите, какие красивые и пушистые  у вас получились кошечки, какие они разные!</a:t>
            </a:r>
            <a:endParaRPr lang="ru-RU" sz="2400" dirty="0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1196752"/>
            <a:ext cx="4000500" cy="419100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27584" y="1916833"/>
            <a:ext cx="30243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Давайте  организуем выставку кошек, и позовем Кота Леопольда. «Выставка кошек открывается!».</a:t>
            </a:r>
            <a:endParaRPr lang="ru-RU" sz="2800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72816"/>
            <a:ext cx="4038600" cy="3460155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/>
          <a:lstStyle/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755576" y="692696"/>
            <a:ext cx="39604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группу входит «Кот Леопольд» (воспитатель), рассматривает работы детей, хвалит их за красивые рисунки,  благодарит,  предлагает вместе  потанцевать.</a:t>
            </a:r>
            <a:endParaRPr lang="ru-RU" sz="24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620688"/>
            <a:ext cx="3923481" cy="2924497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645024"/>
            <a:ext cx="4038600" cy="2889426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548680"/>
            <a:ext cx="4038600" cy="557748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9458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83568" y="692696"/>
            <a:ext cx="31683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 танцуют под веселую музыку.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После танца Кот Леопольд  прощается с детьми , уходит.</a:t>
            </a:r>
            <a:endParaRPr lang="ru-RU" sz="2400" dirty="0"/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620688"/>
            <a:ext cx="3894584" cy="3888432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852936"/>
            <a:ext cx="3888432" cy="3600400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/>
          </a:bodyPr>
          <a:lstStyle/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2051" name="Picture 3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1052737"/>
            <a:ext cx="61926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Задачи: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Расширить знания детей о кошках.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Формировать умение рисовать кошку методом тычка жёсткой кистью,   наносить рисунок по всей поверхности, передавать в рисунке особенности внешнего вида  кошки. Развивать воображение, внимание, образное представление, мелкую моторику.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Продолжать воспитывать заботливое отношение к кошкам. Вызвать чувство удовольствия, радости от созданного изображения.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908720"/>
            <a:ext cx="6408712" cy="4896544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1988840"/>
            <a:ext cx="66247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1844825"/>
            <a:ext cx="4572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Благодарю 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за </a:t>
            </a:r>
          </a:p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259632" y="1412776"/>
            <a:ext cx="597666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Предварительная работа: 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рассматривание  с детьми  картинок с изображением кошек,  иллюстраций книг, энциклопедий о кошках, чтение книг о кошках, стихотворений, пословиц,  отгадывание загадок,  самостоятельная  художественно-творческая деятельность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algn="ctr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331640" y="1340768"/>
            <a:ext cx="68407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Материал: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сундучок,  жесткие кисточки №6,  беличьи кисточки №2, лист бумаги формат А4 с изображением силуэтов кошек, гуашь разного цвета, палитра,  салфетки, подставки для кисточек, стаканчики для воды, презентация «Эти  удивительные кошки», ноутбук, 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аузиозапись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76672"/>
            <a:ext cx="4038600" cy="5649491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5122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971600" y="836712"/>
            <a:ext cx="331236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Ход непосредственно-образовательной деятельности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Воспитатель.  Ребята, я сегодня  обнаружила  в группе красивый  сундучок (читает адрес - детский сад «Казачок», группа «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Дельфинчик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»).  Это для нас? А как же нам его открыть?   Дети вместе с воспитателем рассматривают сундучок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pic>
        <p:nvPicPr>
          <p:cNvPr id="7" name="Picture 1" descr="H:\Новая папка\WP_20141218_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88840"/>
            <a:ext cx="4038600" cy="2866685"/>
          </a:xfrm>
          <a:prstGeom prst="rect">
            <a:avLst/>
          </a:prstGeom>
          <a:noFill/>
          <a:ln w="38100" cap="sq">
            <a:solidFill>
              <a:srgbClr val="0070C0">
                <a:alpha val="70000"/>
              </a:srgbClr>
            </a:solidFill>
          </a:ln>
          <a:scene3d>
            <a:camera prst="orthographicFront"/>
            <a:lightRig rig="threePt" dir="t"/>
          </a:scene3d>
          <a:sp3d extrusionH="76200" contourW="38100">
            <a:extrusionClr>
              <a:srgbClr val="0070C0"/>
            </a:extrusionClr>
            <a:contourClr>
              <a:srgbClr val="007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23528" y="404664"/>
            <a:ext cx="7499176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6147" name="Picture 3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691680" y="908720"/>
            <a:ext cx="65527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Воспитатель. А здесь  что-то написано (читает). Здравствуйте ребята! Отгадайте загадку, и сундучок  сам откроется, он же волшебный. Интересно, что же в сундучке?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«Хвост пушистый и усы…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Нет приятнее красы!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Лапки - мягкие  подушки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Кверху поднятые ушки.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Ну, подумайте немножко,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Догадались? Это…»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Дети.  Кошка.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5721499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pic>
        <p:nvPicPr>
          <p:cNvPr id="7170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764704"/>
            <a:ext cx="338437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Воспитатель. Молодцы! Отгадали загадку, сундучок открылся.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Воспитатель. Ой, там кто-то есть. (Воспитатель достает из сундучка кошку – игрушку).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Воспитатель. Ребята, кто это?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Дети.  Кошка.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Воспитатель. Какая красивая кошка! Какая шерсть у кошек?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Дети. Пушистая, мягкая.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Воспитатель. Какого цвета шерсть у кошки? 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Дети. Белая, лапки черные, ушки рыжие.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Воспитатель. А что ещё есть у кошки?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Дети. На мордочке – глаза, усики, на лапках – коготки.</a:t>
            </a:r>
            <a:endParaRPr lang="ru-RU" dirty="0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620688"/>
            <a:ext cx="4038600" cy="2664296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501008"/>
            <a:ext cx="3219450" cy="3056384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7571184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   </a:t>
            </a:r>
            <a:endParaRPr lang="ru-RU" dirty="0"/>
          </a:p>
          <a:p>
            <a:endParaRPr lang="ru-RU" dirty="0"/>
          </a:p>
        </p:txBody>
      </p:sp>
      <p:pic>
        <p:nvPicPr>
          <p:cNvPr id="8194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43608" y="836712"/>
            <a:ext cx="633670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Воспитатель. В сундучке  есть  конверт (достает конверт с письмом, читает):  Здравствуйте, ребята!  Я хочу организовать выставку кошек, но не умею рисовать. Помогите мне  нарисовать разных, красивых кошек и организовать выставку. Я знаю, что вы умеете  рисовать. Заранее благодарю и  вам дарю фильм про удивительных кошек. Кот Леопольд». Воспитатель достает из конверта листы бумаги и диск.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404664"/>
            <a:ext cx="4038600" cy="572149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pic>
        <p:nvPicPr>
          <p:cNvPr id="9218" name="Picture 2" descr="C:\Users\user\Desktop\post-318-1248678773_thum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980728"/>
            <a:ext cx="33843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Воспитатель.  Ребята,  посмотрим  фильм про кошек (показ презентации «Эти удивительные кошки»).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Воспитатель. Понравился вам фильм о кошках, который подарил нам кот Леопольд?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Дети.  Да.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2" descr="C:\Users\user\Desktop\Новая папка\WP_20141218_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9992" y="692696"/>
            <a:ext cx="4320480" cy="3384377"/>
          </a:xfrm>
          <a:prstGeom prst="rect">
            <a:avLst/>
          </a:prstGeom>
          <a:solidFill>
            <a:srgbClr val="0070C0"/>
          </a:solidFill>
          <a:ln w="38100">
            <a:solidFill>
              <a:srgbClr val="0070C0"/>
            </a:solidFill>
          </a:ln>
        </p:spPr>
      </p:pic>
      <p:pic>
        <p:nvPicPr>
          <p:cNvPr id="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4149080"/>
            <a:ext cx="3384376" cy="2321279"/>
          </a:xfrm>
          <a:prstGeom prst="rect">
            <a:avLst/>
          </a:prstGeom>
          <a:noFill/>
          <a:ln w="38100">
            <a:solidFill>
              <a:srgbClr val="0070C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134</TotalTime>
  <Words>594</Words>
  <Application>Microsoft Office PowerPoint</Application>
  <PresentationFormat>Экран (4:3)</PresentationFormat>
  <Paragraphs>76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непосредственно-образовательной деятельности «На выставке кошек» (рисование тычком, средняя группа)</dc:title>
  <dc:creator>user</dc:creator>
  <cp:lastModifiedBy>user</cp:lastModifiedBy>
  <cp:revision>15</cp:revision>
  <dcterms:created xsi:type="dcterms:W3CDTF">2015-01-30T17:37:50Z</dcterms:created>
  <dcterms:modified xsi:type="dcterms:W3CDTF">2015-01-31T06:27:07Z</dcterms:modified>
</cp:coreProperties>
</file>