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D01329-269A-40AC-A612-9F83E3EBA6E5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E01894-9BC0-4CD1-BD68-53BA2DCE03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E01894-9BC0-4CD1-BD68-53BA2DCE03B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851EC-A39C-438F-8797-60E7DA904F9E}" type="datetimeFigureOut">
              <a:rPr lang="ru-RU" smtClean="0"/>
              <a:pPr/>
              <a:t>09.01.2015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4E0335-0424-4AD7-ABCA-A07FEB7BF29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17693"/>
            <a:ext cx="489654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3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Культурология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(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 </a:t>
            </a:r>
            <a:r>
              <a:rPr lang="ru-RU" sz="33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ла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b="1" i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cultura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— возделывание, земледелие, воспитание; от 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др.греч.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3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λόγος 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— 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мысль как причина)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— совокупность исследований 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ru-RU" sz="33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 как структурной целостности</a:t>
            </a:r>
            <a:r>
              <a:rPr lang="ru-RU" sz="33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3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Единицы культуры в Травиане - Полезная информация о Травиан - Полезная информация о Травиан - Каталог статей - Travia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67225" y="0"/>
            <a:ext cx="4676775" cy="3667126"/>
          </a:xfrm>
          <a:prstGeom prst="rect">
            <a:avLst/>
          </a:prstGeom>
          <a:noFill/>
        </p:spPr>
      </p:pic>
      <p:pic>
        <p:nvPicPr>
          <p:cNvPr id="14340" name="Picture 4" descr="В Рязани обсудили вопросы патриотического воспитания. - Ново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3189040"/>
            <a:ext cx="4644008" cy="36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89654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7780" cmpd="sng">
                  <a:solidFill>
                    <a:schemeClr val="accent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объясняющая—научное </a:t>
            </a:r>
            <a:r>
              <a:rPr lang="ru-RU" sz="2800" b="1" dirty="0">
                <a:ln w="17780" cmpd="sng">
                  <a:solidFill>
                    <a:schemeClr val="accent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объяснение особенностей культурных комплексов, явлений и событий, механизмов функционирования агентов и институтов культуры, их социализирующего воздействия на формирование личности на основе научного осмысления выявленных фактов, тенденций и закономерностей развития </a:t>
            </a:r>
            <a:r>
              <a:rPr lang="ru-RU" sz="2800" b="1" dirty="0" err="1">
                <a:ln w="17780" cmpd="sng">
                  <a:solidFill>
                    <a:schemeClr val="accent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800" b="1" dirty="0">
                <a:ln w="17780" cmpd="sng">
                  <a:solidFill>
                    <a:schemeClr val="accent2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процессов;</a:t>
            </a:r>
            <a:endParaRPr lang="ru-RU" sz="2800" dirty="0">
              <a:ln w="17780" cmpd="sng">
                <a:solidFill>
                  <a:schemeClr val="accent2"/>
                </a:solidFill>
                <a:prstDash val="solid"/>
                <a:miter lim="800000"/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Театральный фестиваль собирает сельские коллективы со всей России - Новости онлайн - Новос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871462"/>
            <a:ext cx="4283968" cy="29865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8965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мировоззренческая— </a:t>
            </a:r>
            <a:r>
              <a:rPr lang="ru-RU" sz="3200" b="1" dirty="0">
                <a:ln w="31550" cmpd="sng">
                  <a:solidFill>
                    <a:srgbClr val="00B05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реализация общественно-политических идеалов в разработке фундаментальных и прикладных проблем развития культуры, регулирующего влияния ее ценностей и норм на поведение личности и социальных общностей;</a:t>
            </a:r>
          </a:p>
        </p:txBody>
      </p:sp>
      <p:pic>
        <p:nvPicPr>
          <p:cNvPr id="2050" name="Picture 2" descr="Архив новостей по рубрике Политика за 13 апреля 2011 - NewsM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14130" y="4049688"/>
            <a:ext cx="412987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489654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образовательная (обучающая) 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распространение культурологических знаний и оценок, что помогает студентам, специалистам, а также тем, кто интересуется проблемами культуры, узнать особенности этого социального феномена, его роль в развитии человека и общества.</a:t>
            </a:r>
          </a:p>
        </p:txBody>
      </p:sp>
      <p:pic>
        <p:nvPicPr>
          <p:cNvPr id="1026" name="Picture 2" descr="politics: Кризис образования в России продолжается!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7" y="3483763"/>
            <a:ext cx="4067944" cy="3374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Связь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культурологии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с другими науками: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772816"/>
            <a:ext cx="5616624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Философия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стремится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выработать системное и целостное представление о мире, пытается ответить на вопрос, познаваем ли мир, каковы возможности и границы познания, его цели, уровни, формы и методы</a:t>
            </a:r>
            <a:r>
              <a:rPr lang="ru-RU" sz="32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Philosophy By Rapha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35709" y="2132857"/>
            <a:ext cx="3608291" cy="4725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8396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История изучает человеческое общество в его конкретных формах и условиях существования.</a:t>
            </a:r>
          </a:p>
        </p:txBody>
      </p:sp>
      <p:pic>
        <p:nvPicPr>
          <p:cNvPr id="28674" name="Picture 2" descr="История россии 20 век книга скача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48100" y="3571874"/>
            <a:ext cx="5295900" cy="3286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07605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spc="300" dirty="0" smtClean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Социология</a:t>
            </a:r>
            <a:r>
              <a:rPr lang="ru-RU" sz="3200" b="1" spc="300" dirty="0">
                <a:ln w="1143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rgbClr val="00206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 исследует процесс функционирования культуры в обществе; тенденции культурного развития, проявляющиеся в сознании, поведении и образе жизни социальных групп.</a:t>
            </a:r>
          </a:p>
        </p:txBody>
      </p:sp>
      <p:pic>
        <p:nvPicPr>
          <p:cNvPr id="29698" name="Picture 2" descr="Шпаргалка на тему: Ответы для подготовки к экзамену/зачету по социолог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3162299"/>
            <a:ext cx="4283968" cy="36957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572000" cy="6555641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sz="28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антропология занимается изучением человека как субъекта культуры, даст описание жизни различных обществ, находящихся на разных ступенях развития, их быта, нравов, обычаев и т.д., изучает конкретные культурные ценности, формы культурных взаимосвязей, механизмы трансляции культурных навыков от человека к человеку.</a:t>
            </a:r>
          </a:p>
        </p:txBody>
      </p:sp>
      <p:pic>
        <p:nvPicPr>
          <p:cNvPr id="30722" name="Picture 2" descr="Legal Anthropology Articles We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32656"/>
            <a:ext cx="3756101" cy="50950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260648"/>
            <a:ext cx="74115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Предмет </a:t>
            </a:r>
            <a:r>
              <a:rPr lang="ru-RU" sz="5400" b="1" cap="none" spc="0" dirty="0" err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культурологии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268760"/>
            <a:ext cx="8568952" cy="501675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исследование феномена 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культуры</a:t>
            </a:r>
            <a:r>
              <a:rPr lang="ru-RU" sz="32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 как исторически-социального опыта людей, который воплощается в специфических нормах, законах и чертах их деятельности, передаётся из поколения в поколение в виде ценностных ориентиров и идеалов, интерпретируется в «культурных текстах» </a:t>
            </a:r>
            <a:r>
              <a:rPr lang="ru-RU" sz="32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философии, религии, искусства и права.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332656"/>
            <a:ext cx="4853508" cy="523220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just"/>
            <a:r>
              <a:rPr lang="ru-RU" sz="28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Метод </a:t>
            </a:r>
            <a:r>
              <a:rPr lang="ru-RU" sz="2800" b="1" cap="all" dirty="0" err="1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культурологии</a:t>
            </a:r>
            <a:endParaRPr lang="ru-RU" sz="28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052736"/>
            <a:ext cx="82809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Диахронический - требует изложения явлений, фактов, событий мировой и отечественной культуры в хронологической последовательности.</a:t>
            </a:r>
          </a:p>
          <a:p>
            <a:pPr algn="just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Синхронистический - исследование, в т.ч. сравнительное, связанное с изучением объектов в одном выбранном промежутке времени без обращения к исторической перспективе, но с разных сторон.</a:t>
            </a:r>
          </a:p>
          <a:p>
            <a:pPr algn="just"/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- Сравнительный- область культурологических исследований, которая занимается историческим изучением двух или нескольких национальных культур в процессе взаимодействия, взаимовлияния, установление закономерностей, их своеобразия и сходства. Раскрываются в основном внешние связи культуры, обращенные к инонациональной сфере, выявляются общее и особенное в </a:t>
            </a:r>
            <a:r>
              <a:rPr lang="ru-RU" sz="2400" b="1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нац</a:t>
            </a:r>
            <a:r>
              <a:rPr lang="ru-RU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 культуре.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88640"/>
            <a:ext cx="8317432" cy="526297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-Археологический - совокупность материальных предметов, добытых в результате раскопок. Она дает возможность археологу делать выводы об общем состоянии культуры.</a:t>
            </a:r>
          </a:p>
          <a:p>
            <a:pPr algn="just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Типологический- метод предполагает изучение структур системы культуры путем восхождения от абстрактного к конкретному и выявления на этой основе типологической близости и историко-культурного процесса.</a:t>
            </a:r>
          </a:p>
          <a:p>
            <a:pPr algn="just"/>
            <a:r>
              <a:rPr lang="ru-RU" sz="2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 Биографический- в литературоведении истолкование литературы как отражение биографии и особенностей личности </a:t>
            </a:r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писателя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32656"/>
            <a:ext cx="9144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 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Семиотический- метод, основанный на учении о знаках, позволяет изучить знаковую структуру (систему) текста или любого другого культурного объекта.</a:t>
            </a:r>
          </a:p>
          <a:p>
            <a:pPr algn="just"/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-Психологический - подход, который ориентирует исследователя на изучение субъективных механизмов деятельности культуры, индивидуальных качеств, бессознательные психические процессы. Этот метод очень важен при исследованиях особенностей национальных культур.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60648"/>
            <a:ext cx="64391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Цель </a:t>
            </a:r>
            <a:r>
              <a:rPr lang="ru-RU" sz="5400" b="1" cap="none" spc="0" dirty="0" err="1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культурологии</a:t>
            </a:r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68760"/>
            <a:ext cx="91440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культуры, на основе которой формируется её понимание.</a:t>
            </a:r>
          </a:p>
          <a:p>
            <a:pPr algn="ctr"/>
            <a:r>
              <a:rPr lang="ru-RU" sz="3600" b="1" dirty="0" smtClean="0">
                <a:ln w="31550" cmpd="sng">
                  <a:solidFill>
                    <a:schemeClr val="bg2">
                      <a:lumMod val="1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этого нужно проанализировать факты культуры, динамику культурных систем, способы производства и усвоения культурных феноменов, типы, ценности, символы, культурные коды и коммуникации между ними.</a:t>
            </a:r>
            <a:endParaRPr lang="ru-RU" sz="3600" b="1" cap="none" spc="0" dirty="0">
              <a:ln w="31550" cmpd="sng">
                <a:solidFill>
                  <a:schemeClr val="bg2">
                    <a:lumMod val="1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76554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Функции </a:t>
            </a:r>
            <a:r>
              <a:rPr lang="ru-RU" sz="5400" b="1" cap="none" spc="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культурологии</a:t>
            </a:r>
            <a:r>
              <a:rPr lang="ru-RU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:</a:t>
            </a:r>
            <a:endParaRPr lang="ru-RU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412776"/>
            <a:ext cx="550810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Познавательная</a:t>
            </a:r>
            <a:r>
              <a:rPr lang="ru-RU" sz="32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sz="32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изучение и понимание сущности и роли культуры в жизни </a:t>
            </a:r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общества, её </a:t>
            </a:r>
            <a:r>
              <a:rPr lang="ru-RU" sz="32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структуры и функций, </a:t>
            </a:r>
            <a:r>
              <a:rPr lang="ru-RU" sz="3200" b="1" dirty="0" smtClean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её </a:t>
            </a:r>
            <a:r>
              <a:rPr lang="ru-RU" sz="3200" b="1" dirty="0" err="1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типологизации</a:t>
            </a:r>
            <a:r>
              <a:rPr lang="ru-RU" sz="32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, дифференциации на отрасли, виды и формы, </a:t>
            </a:r>
            <a:r>
              <a:rPr lang="ru-RU" sz="3200" b="1" dirty="0" err="1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человекотворческого</a:t>
            </a:r>
            <a:r>
              <a:rPr lang="ru-RU" sz="3200" b="1" dirty="0">
                <a:ln w="31550" cmpd="sng">
                  <a:solidFill>
                    <a:srgbClr val="00206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предназначения культуры;</a:t>
            </a:r>
          </a:p>
        </p:txBody>
      </p:sp>
      <p:pic>
        <p:nvPicPr>
          <p:cNvPr id="6146" name="Picture 2" descr="Для хорошего настроен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64012" y="4365104"/>
            <a:ext cx="3679988" cy="24928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504056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ln w="17780" cmpd="sng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концептуально-описательная </a:t>
            </a:r>
            <a:r>
              <a:rPr lang="ru-RU" sz="2800" b="1" dirty="0" smtClean="0">
                <a:ln w="17780" cmpd="sng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ln w="17780" cmpd="sng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разработка теоретических систем, понятий и категорий, позволяющих составить целостную картину становления и развития культуры, и формулирование правил описания, отражающих особенности развертывания </a:t>
            </a:r>
            <a:r>
              <a:rPr lang="ru-RU" sz="2800" b="1" dirty="0" err="1">
                <a:ln w="17780" cmpd="sng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социокультурных</a:t>
            </a:r>
            <a:r>
              <a:rPr lang="ru-RU" sz="2800" b="1" dirty="0">
                <a:ln w="17780" cmpd="sng">
                  <a:solidFill>
                    <a:schemeClr val="bg2">
                      <a:lumMod val="1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процессов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</p:txBody>
      </p:sp>
      <p:pic>
        <p:nvPicPr>
          <p:cNvPr id="5122" name="Picture 2" descr="@дневники - Хроники одного вампир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762" y="3789040"/>
            <a:ext cx="4070238" cy="30689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82453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 smtClean="0">
                <a:ln w="1778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Оценочная - осуществление </a:t>
            </a:r>
            <a:r>
              <a:rPr lang="ru-RU" sz="2800" b="1" dirty="0">
                <a:ln w="17780" cmpd="sng">
                  <a:solidFill>
                    <a:schemeClr val="tx2">
                      <a:lumMod val="50000"/>
                    </a:schemeClr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адекватной оценки влияния целостного феномена культуры, ее различных типов, отраслей, видов и форм на формирование социальных и духовных качеств личности, социальной общности, общества в целом;</a:t>
            </a:r>
          </a:p>
        </p:txBody>
      </p:sp>
      <p:pic>
        <p:nvPicPr>
          <p:cNvPr id="4098" name="Picture 2" descr="Авто своими силами? &quot; Непознанный мир. Наш дом - ЗЕМЛЯ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272060"/>
            <a:ext cx="4211960" cy="3585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357</Words>
  <Application>Microsoft Office PowerPoint</Application>
  <PresentationFormat>Экран (4:3)</PresentationFormat>
  <Paragraphs>28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28</cp:revision>
  <dcterms:created xsi:type="dcterms:W3CDTF">2015-01-09T02:21:12Z</dcterms:created>
  <dcterms:modified xsi:type="dcterms:W3CDTF">2015-01-09T03:24:38Z</dcterms:modified>
</cp:coreProperties>
</file>