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9" r:id="rId3"/>
    <p:sldId id="272" r:id="rId4"/>
    <p:sldId id="274" r:id="rId5"/>
    <p:sldId id="28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E7B871-E480-44DE-A130-BB106EED897A}" type="datetimeFigureOut">
              <a:rPr lang="en-US" smtClean="0"/>
              <a:t>1/31/2015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FB0A91-8B79-4CC2-BA17-D5DEF84AB47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407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lim\Desktop\LINGVO 2013\HKbmvkzu5i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533400"/>
            <a:ext cx="3664172" cy="3658106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2514600"/>
            <a:ext cx="4876800" cy="1524000"/>
          </a:xfrm>
        </p:spPr>
        <p:txBody>
          <a:bodyPr>
            <a:normAutofit/>
          </a:bodyPr>
          <a:lstStyle/>
          <a:p>
            <a:r>
              <a:rPr lang="en-US" sz="4800" dirty="0" smtClean="0">
                <a:solidFill>
                  <a:srgbClr val="0070C0"/>
                </a:solidFill>
                <a:latin typeface="Arial Black" pitchFamily="34" charset="0"/>
              </a:rPr>
              <a:t>Lingvo-2013</a:t>
            </a:r>
            <a:endParaRPr lang="en-US" sz="4800" dirty="0">
              <a:solidFill>
                <a:srgbClr val="0070C0"/>
              </a:solidFill>
              <a:latin typeface="Arial Black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4876800"/>
            <a:ext cx="6400800" cy="8382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70C0"/>
                </a:solidFill>
              </a:rPr>
              <a:t>Regional Language Immersion Camp</a:t>
            </a:r>
            <a:endParaRPr lang="en-US" b="1" dirty="0">
              <a:solidFill>
                <a:srgbClr val="0070C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34000" y="6019800"/>
            <a:ext cx="335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0070C0"/>
                </a:solidFill>
              </a:rPr>
              <a:t>2013,March 26-28</a:t>
            </a:r>
            <a:endParaRPr lang="en-US" sz="2400" b="1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6019800"/>
            <a:ext cx="37383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err="1" smtClean="0">
                <a:solidFill>
                  <a:srgbClr val="0070C0"/>
                </a:solidFill>
              </a:rPr>
              <a:t>Chapayevsk</a:t>
            </a:r>
            <a:r>
              <a:rPr lang="en-US" sz="2400" b="1" dirty="0" smtClean="0">
                <a:solidFill>
                  <a:srgbClr val="0070C0"/>
                </a:solidFill>
              </a:rPr>
              <a:t>, Samara Region</a:t>
            </a:r>
            <a:endParaRPr lang="en-US" sz="24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3657600" cy="2163762"/>
          </a:xfrm>
        </p:spPr>
        <p:txBody>
          <a:bodyPr>
            <a:normAutofit/>
          </a:bodyPr>
          <a:lstStyle/>
          <a:p>
            <a:r>
              <a:rPr lang="en-US" b="1" i="1" dirty="0" smtClean="0">
                <a:solidFill>
                  <a:srgbClr val="FF0000"/>
                </a:solidFill>
              </a:rPr>
              <a:t>The first meeting in groups</a:t>
            </a:r>
            <a:endParaRPr lang="en-US" b="1" i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slim\Desktop\LINGVO 2013\DCIM\140NIKON\DSCN00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304800"/>
            <a:ext cx="4165600" cy="312420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2051" name="Picture 3" descr="C:\Users\slim\Desktop\LINGVO 2013\DCIM\140NIKON\DSCN007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2362200"/>
            <a:ext cx="4673600" cy="350520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pic>
        <p:nvPicPr>
          <p:cNvPr id="2052" name="Picture 4" descr="C:\Users\slim\Desktop\LINGVO 2013\DCIM\140NIKON\DSCN008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3276600"/>
            <a:ext cx="3945466" cy="2959100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7" name="TextBox 6"/>
          <p:cNvSpPr txBox="1"/>
          <p:nvPr/>
        </p:nvSpPr>
        <p:spPr>
          <a:xfrm>
            <a:off x="228600" y="6019800"/>
            <a:ext cx="4953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i="1" dirty="0" smtClean="0">
                <a:solidFill>
                  <a:srgbClr val="FF0000"/>
                </a:solidFill>
              </a:rPr>
              <a:t>Preparing for the presentation</a:t>
            </a:r>
            <a:endParaRPr lang="en-US" sz="2800" b="1" i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155006" y="6488668"/>
            <a:ext cx="4988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Знакомство в группах, подготовка к презентации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19600" y="304800"/>
            <a:ext cx="4724400" cy="1295400"/>
          </a:xfrm>
        </p:spPr>
        <p:txBody>
          <a:bodyPr>
            <a:normAutofit/>
          </a:bodyPr>
          <a:lstStyle/>
          <a:p>
            <a:r>
              <a:rPr lang="en-US" sz="4800" b="1" i="1" dirty="0" smtClean="0">
                <a:solidFill>
                  <a:srgbClr val="FF0000"/>
                </a:solidFill>
              </a:rPr>
              <a:t>Our guests</a:t>
            </a:r>
            <a:endParaRPr lang="en-US" sz="4800" b="1" i="1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962400"/>
            <a:ext cx="3505200" cy="21637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English club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Кёльнский карнавал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Французский театр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1267" name="Picture 3" descr="C:\Users\slim\Desktop\LINGVO 2013\DCIM\140NIKON\DSCN01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"/>
            <a:ext cx="4546600" cy="340995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1266" name="Picture 2" descr="C:\Users\slim\Desktop\LINGVO 2013\DCIM\140NIKON\DSCN01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2819400"/>
            <a:ext cx="4191000" cy="314325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3314" name="Picture 2" descr="C:\Users\slim\Desktop\LINGVO 2013\DCIM\140NIKON\DSCN01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0"/>
            <a:ext cx="4572000" cy="342900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5" name="Picture 2" descr="C:\Users\slim\Desktop\LINGVO 2013\DCIM\140NIKON\DSCN012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62000"/>
            <a:ext cx="4572000" cy="609600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2200" y="6477000"/>
            <a:ext cx="6553200" cy="38100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/>
              <a:t>Подведение итогов, последний концерт, вручение сертификатов </a:t>
            </a:r>
            <a:endParaRPr lang="en-US" dirty="0"/>
          </a:p>
        </p:txBody>
      </p:sp>
      <p:pic>
        <p:nvPicPr>
          <p:cNvPr id="19458" name="Picture 2" descr="C:\Users\slim\Desktop\LINGVO 2013\DCIM\140NIKON\DSCN01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657600"/>
            <a:ext cx="3581400" cy="268605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19459" name="Picture 3" descr="C:\Users\slim\Desktop\LINGVO 2013\DCIM\140NIKON\DSCN018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9200" y="3638550"/>
            <a:ext cx="3505200" cy="262890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6" name="Picture 3" descr="C:\Users\slim\Desktop\LINGVO 2013\DCIM\140NIKON\DSCN017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000" y="533400"/>
            <a:ext cx="3581400" cy="268605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  <p:pic>
        <p:nvPicPr>
          <p:cNvPr id="7" name="Picture 2" descr="C:\Users\slim\Desktop\LINGVO 2013\DCIM\140NIKON\DSCN017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533400"/>
            <a:ext cx="3674533" cy="2755900"/>
          </a:xfrm>
          <a:prstGeom prst="rect">
            <a:avLst/>
          </a:prstGeom>
          <a:noFill/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43</Words>
  <Application>Microsoft Office PowerPoint</Application>
  <PresentationFormat>Экран (4:3)</PresentationFormat>
  <Paragraphs>12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Office Theme</vt:lpstr>
      <vt:lpstr>Lingvo-2013</vt:lpstr>
      <vt:lpstr>The first meeting in groups</vt:lpstr>
      <vt:lpstr>Our guests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Lingvo-2013</dc:title>
  <dc:creator>UltraBook</dc:creator>
  <cp:lastModifiedBy>Учитель</cp:lastModifiedBy>
  <cp:revision>27</cp:revision>
  <dcterms:created xsi:type="dcterms:W3CDTF">2006-08-16T00:00:00Z</dcterms:created>
  <dcterms:modified xsi:type="dcterms:W3CDTF">2015-01-31T10:41:50Z</dcterms:modified>
</cp:coreProperties>
</file>