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60" r:id="rId5"/>
    <p:sldId id="261" r:id="rId6"/>
    <p:sldId id="258"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ru-RU" smtClean="0"/>
              <a:t>Образец заголовка</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B4C71EC6-210F-42DE-9C53-41977AD35B3D}" type="datetimeFigureOut">
              <a:rPr lang="ru-RU" smtClean="0"/>
              <a:t>12.12.2013</a:t>
            </a:fld>
            <a:endParaRPr lang="ru-RU"/>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ru-RU"/>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B19B0651-EE4F-4900-A07F-96A6BFA9D0F0}" type="slidenum">
              <a:rPr lang="ru-RU" smtClean="0"/>
              <a:t>‹#›</a:t>
            </a:fld>
            <a:endParaRPr lang="ru-RU"/>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12.12.2013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ru-RU" smtClean="0"/>
              <a:t>Образец заголовка</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12.12.2013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12.12.2013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12.12.2013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12.12.2013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1042416" y="2313432"/>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12.12.2013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12.12.2013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12.12.2013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12.12.2013</a:t>
            </a:fld>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ru-RU" smtClean="0"/>
              <a:t>Образец заголовка</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ru-RU" smtClean="0"/>
              <a:t>Образец заголовка</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12.12.2013</a:t>
            </a:fld>
            <a:endParaRPr lang="ru-RU"/>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B4C71EC6-210F-42DE-9C53-41977AD35B3D}" type="datetimeFigureOut">
              <a:rPr lang="ru-RU" smtClean="0"/>
              <a:t>12.12.2013</a:t>
            </a:fld>
            <a:endParaRPr lang="ru-RU"/>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ru-RU"/>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733365" y="2708476"/>
            <a:ext cx="3313355" cy="2448716"/>
          </a:xfrm>
        </p:spPr>
        <p:txBody>
          <a:bodyPr>
            <a:normAutofit fontScale="90000"/>
          </a:bodyPr>
          <a:lstStyle/>
          <a:p>
            <a:r>
              <a:rPr lang="ru-RU" dirty="0"/>
              <a:t>“</a:t>
            </a:r>
            <a:r>
              <a:rPr lang="en-US" sz="4900" b="1" dirty="0"/>
              <a:t>Lire</a:t>
            </a:r>
            <a:r>
              <a:rPr lang="ru-RU" sz="4900" b="1" dirty="0"/>
              <a:t>, </a:t>
            </a:r>
            <a:r>
              <a:rPr lang="en-US" sz="4900" b="1" dirty="0"/>
              <a:t>c</a:t>
            </a:r>
            <a:r>
              <a:rPr lang="ru-RU" sz="4900" b="1" dirty="0"/>
              <a:t>’ </a:t>
            </a:r>
            <a:r>
              <a:rPr lang="en-US" sz="4900" b="1" dirty="0" err="1"/>
              <a:t>est</a:t>
            </a:r>
            <a:r>
              <a:rPr lang="en-US" sz="4900" b="1" dirty="0"/>
              <a:t> s</a:t>
            </a:r>
            <a:r>
              <a:rPr lang="ru-RU" sz="4900" b="1" dirty="0"/>
              <a:t>’ </a:t>
            </a:r>
            <a:r>
              <a:rPr lang="en-US" sz="4900" b="1" dirty="0" err="1"/>
              <a:t>envoler</a:t>
            </a:r>
            <a:r>
              <a:rPr lang="en-US" sz="4900" b="1" dirty="0"/>
              <a:t> </a:t>
            </a:r>
            <a:r>
              <a:rPr lang="en-US" sz="4900" b="1" dirty="0" err="1"/>
              <a:t>ailleurs</a:t>
            </a:r>
            <a:r>
              <a:rPr lang="ru-RU" sz="4900" b="1" dirty="0"/>
              <a:t>”.</a:t>
            </a:r>
            <a:r>
              <a:rPr lang="ru-RU" dirty="0"/>
              <a:t/>
            </a:r>
            <a:br>
              <a:rPr lang="ru-RU" dirty="0"/>
            </a:br>
            <a:endParaRPr lang="ru-RU" dirty="0"/>
          </a:p>
        </p:txBody>
      </p:sp>
    </p:spTree>
    <p:extLst>
      <p:ext uri="{BB962C8B-B14F-4D97-AF65-F5344CB8AC3E}">
        <p14:creationId xmlns:p14="http://schemas.microsoft.com/office/powerpoint/2010/main" val="307366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1043490" y="1027664"/>
            <a:ext cx="7024744" cy="5065632"/>
          </a:xfrm>
        </p:spPr>
        <p:txBody>
          <a:bodyPr>
            <a:noAutofit/>
          </a:bodyPr>
          <a:lstStyle/>
          <a:p>
            <a:pPr marL="457200" indent="-457200">
              <a:buFont typeface="Wingdings" pitchFamily="2" charset="2"/>
              <a:buChar char="q"/>
            </a:pPr>
            <a:r>
              <a:rPr lang="en-US" sz="2800" dirty="0">
                <a:solidFill>
                  <a:schemeClr val="accent1">
                    <a:lumMod val="50000"/>
                  </a:schemeClr>
                </a:solidFill>
              </a:rPr>
              <a:t>Mon </a:t>
            </a:r>
            <a:r>
              <a:rPr lang="en-US" sz="2800" dirty="0" err="1">
                <a:solidFill>
                  <a:schemeClr val="accent1">
                    <a:lumMod val="50000"/>
                  </a:schemeClr>
                </a:solidFill>
              </a:rPr>
              <a:t>livre</a:t>
            </a:r>
            <a:r>
              <a:rPr lang="en-US" sz="2800" dirty="0">
                <a:solidFill>
                  <a:schemeClr val="accent1">
                    <a:lumMod val="50000"/>
                  </a:schemeClr>
                </a:solidFill>
              </a:rPr>
              <a:t> </a:t>
            </a:r>
            <a:r>
              <a:rPr lang="en-US" sz="2800" dirty="0" err="1">
                <a:solidFill>
                  <a:schemeClr val="accent1">
                    <a:lumMod val="50000"/>
                  </a:schemeClr>
                </a:solidFill>
              </a:rPr>
              <a:t>pr</a:t>
            </a:r>
            <a:r>
              <a:rPr lang="ru-RU" sz="2800" dirty="0">
                <a:solidFill>
                  <a:schemeClr val="accent1">
                    <a:lumMod val="50000"/>
                  </a:schemeClr>
                </a:solidFill>
              </a:rPr>
              <a:t>é</a:t>
            </a:r>
            <a:r>
              <a:rPr lang="en-US" sz="2800" dirty="0">
                <a:solidFill>
                  <a:schemeClr val="accent1">
                    <a:lumMod val="50000"/>
                  </a:schemeClr>
                </a:solidFill>
              </a:rPr>
              <a:t>f</a:t>
            </a:r>
            <a:r>
              <a:rPr lang="ru-RU" sz="2800" dirty="0">
                <a:solidFill>
                  <a:schemeClr val="accent1">
                    <a:lumMod val="50000"/>
                  </a:schemeClr>
                </a:solidFill>
              </a:rPr>
              <a:t>é</a:t>
            </a:r>
            <a:r>
              <a:rPr lang="en-US" sz="2800" dirty="0">
                <a:solidFill>
                  <a:schemeClr val="accent1">
                    <a:lumMod val="50000"/>
                  </a:schemeClr>
                </a:solidFill>
              </a:rPr>
              <a:t>r</a:t>
            </a:r>
            <a:r>
              <a:rPr lang="ru-RU" sz="2800" dirty="0">
                <a:solidFill>
                  <a:schemeClr val="accent1">
                    <a:lumMod val="50000"/>
                  </a:schemeClr>
                </a:solidFill>
              </a:rPr>
              <a:t>é </a:t>
            </a:r>
            <a:r>
              <a:rPr lang="en-US" sz="2800" dirty="0">
                <a:solidFill>
                  <a:schemeClr val="accent1">
                    <a:lumMod val="50000"/>
                  </a:schemeClr>
                </a:solidFill>
              </a:rPr>
              <a:t>c</a:t>
            </a:r>
            <a:r>
              <a:rPr lang="ru-RU" sz="2800" dirty="0">
                <a:solidFill>
                  <a:schemeClr val="accent1">
                    <a:lumMod val="50000"/>
                  </a:schemeClr>
                </a:solidFill>
              </a:rPr>
              <a:t>’</a:t>
            </a:r>
            <a:r>
              <a:rPr lang="en-US" sz="2800" dirty="0" err="1">
                <a:solidFill>
                  <a:schemeClr val="accent1">
                    <a:lumMod val="50000"/>
                  </a:schemeClr>
                </a:solidFill>
              </a:rPr>
              <a:t>est</a:t>
            </a:r>
            <a:r>
              <a:rPr lang="ru-RU" sz="2800" dirty="0">
                <a:solidFill>
                  <a:schemeClr val="accent1">
                    <a:lumMod val="50000"/>
                  </a:schemeClr>
                </a:solidFill>
              </a:rPr>
              <a:t>…</a:t>
            </a:r>
            <a:br>
              <a:rPr lang="ru-RU" sz="2800" dirty="0">
                <a:solidFill>
                  <a:schemeClr val="accent1">
                    <a:lumMod val="50000"/>
                  </a:schemeClr>
                </a:solidFill>
              </a:rPr>
            </a:br>
            <a:r>
              <a:rPr lang="en-US" sz="2800" dirty="0">
                <a:solidFill>
                  <a:schemeClr val="accent1">
                    <a:lumMod val="50000"/>
                  </a:schemeClr>
                </a:solidFill>
              </a:rPr>
              <a:t>On </a:t>
            </a:r>
            <a:r>
              <a:rPr lang="en-US" sz="2800" dirty="0" err="1">
                <a:solidFill>
                  <a:schemeClr val="accent1">
                    <a:lumMod val="50000"/>
                  </a:schemeClr>
                </a:solidFill>
              </a:rPr>
              <a:t>appelle</a:t>
            </a:r>
            <a:r>
              <a:rPr lang="en-US" sz="2800" dirty="0">
                <a:solidFill>
                  <a:schemeClr val="accent1">
                    <a:lumMod val="50000"/>
                  </a:schemeClr>
                </a:solidFill>
              </a:rPr>
              <a:t> «…»</a:t>
            </a:r>
            <a:br>
              <a:rPr lang="en-US" sz="2800" dirty="0">
                <a:solidFill>
                  <a:schemeClr val="accent1">
                    <a:lumMod val="50000"/>
                  </a:schemeClr>
                </a:solidFill>
              </a:rPr>
            </a:br>
            <a:r>
              <a:rPr lang="en-US" sz="2800" dirty="0" err="1">
                <a:solidFill>
                  <a:schemeClr val="accent1">
                    <a:lumMod val="50000"/>
                  </a:schemeClr>
                </a:solidFill>
              </a:rPr>
              <a:t>Ce</a:t>
            </a:r>
            <a:r>
              <a:rPr lang="en-US" sz="2800" dirty="0">
                <a:solidFill>
                  <a:schemeClr val="accent1">
                    <a:lumMod val="50000"/>
                  </a:schemeClr>
                </a:solidFill>
              </a:rPr>
              <a:t> </a:t>
            </a:r>
            <a:r>
              <a:rPr lang="en-US" sz="2800" dirty="0" err="1">
                <a:solidFill>
                  <a:schemeClr val="accent1">
                    <a:lumMod val="50000"/>
                  </a:schemeClr>
                </a:solidFill>
              </a:rPr>
              <a:t>livre</a:t>
            </a:r>
            <a:r>
              <a:rPr lang="en-US" sz="2800" dirty="0">
                <a:solidFill>
                  <a:schemeClr val="accent1">
                    <a:lumMod val="50000"/>
                  </a:schemeClr>
                </a:solidFill>
              </a:rPr>
              <a:t> </a:t>
            </a:r>
            <a:r>
              <a:rPr lang="en-US" sz="2800" smtClean="0">
                <a:solidFill>
                  <a:schemeClr val="accent1">
                    <a:lumMod val="50000"/>
                  </a:schemeClr>
                </a:solidFill>
              </a:rPr>
              <a:t>m'emprisonne</a:t>
            </a:r>
            <a:r>
              <a:rPr lang="en-US" sz="2800" dirty="0">
                <a:solidFill>
                  <a:schemeClr val="accent1">
                    <a:lumMod val="50000"/>
                  </a:schemeClr>
                </a:solidFill>
              </a:rPr>
              <a:t/>
            </a:r>
            <a:br>
              <a:rPr lang="en-US" sz="2800" dirty="0">
                <a:solidFill>
                  <a:schemeClr val="accent1">
                    <a:lumMod val="50000"/>
                  </a:schemeClr>
                </a:solidFill>
              </a:rPr>
            </a:br>
            <a:r>
              <a:rPr lang="en-US" sz="2800" dirty="0">
                <a:solidFill>
                  <a:schemeClr val="accent1">
                    <a:lumMod val="50000"/>
                  </a:schemeClr>
                </a:solidFill>
              </a:rPr>
              <a:t>Je ne </a:t>
            </a:r>
            <a:r>
              <a:rPr lang="en-US" sz="2800" dirty="0" err="1">
                <a:solidFill>
                  <a:schemeClr val="accent1">
                    <a:lumMod val="50000"/>
                  </a:schemeClr>
                </a:solidFill>
              </a:rPr>
              <a:t>peux</a:t>
            </a:r>
            <a:r>
              <a:rPr lang="en-US" sz="2800" dirty="0">
                <a:solidFill>
                  <a:schemeClr val="accent1">
                    <a:lumMod val="50000"/>
                  </a:schemeClr>
                </a:solidFill>
              </a:rPr>
              <a:t> pas me </a:t>
            </a:r>
            <a:r>
              <a:rPr lang="en-US" sz="2800" dirty="0" err="1">
                <a:solidFill>
                  <a:schemeClr val="accent1">
                    <a:lumMod val="50000"/>
                  </a:schemeClr>
                </a:solidFill>
              </a:rPr>
              <a:t>détacher</a:t>
            </a:r>
            <a:r>
              <a:rPr lang="en-US" sz="2800" dirty="0">
                <a:solidFill>
                  <a:schemeClr val="accent1">
                    <a:lumMod val="50000"/>
                  </a:schemeClr>
                </a:solidFill>
              </a:rPr>
              <a:t> de la lecture.</a:t>
            </a:r>
            <a:r>
              <a:rPr lang="ru-RU" sz="2800" dirty="0">
                <a:solidFill>
                  <a:schemeClr val="accent1">
                    <a:lumMod val="50000"/>
                  </a:schemeClr>
                </a:solidFill>
              </a:rPr>
              <a:t/>
            </a:r>
            <a:br>
              <a:rPr lang="ru-RU" sz="2800" dirty="0">
                <a:solidFill>
                  <a:schemeClr val="accent1">
                    <a:lumMod val="50000"/>
                  </a:schemeClr>
                </a:solidFill>
              </a:rPr>
            </a:br>
            <a:r>
              <a:rPr lang="en-US" sz="2800" dirty="0" err="1">
                <a:solidFill>
                  <a:schemeClr val="accent1">
                    <a:lumMod val="50000"/>
                  </a:schemeClr>
                </a:solidFill>
              </a:rPr>
              <a:t>C’est</a:t>
            </a:r>
            <a:r>
              <a:rPr lang="en-US" sz="2800" dirty="0">
                <a:solidFill>
                  <a:schemeClr val="accent1">
                    <a:lumMod val="50000"/>
                  </a:schemeClr>
                </a:solidFill>
              </a:rPr>
              <a:t> le roman.</a:t>
            </a:r>
            <a:r>
              <a:rPr lang="ru-RU" sz="2800" dirty="0">
                <a:solidFill>
                  <a:schemeClr val="accent1">
                    <a:lumMod val="50000"/>
                  </a:schemeClr>
                </a:solidFill>
              </a:rPr>
              <a:t/>
            </a:r>
            <a:br>
              <a:rPr lang="ru-RU" sz="2800" dirty="0">
                <a:solidFill>
                  <a:schemeClr val="accent1">
                    <a:lumMod val="50000"/>
                  </a:schemeClr>
                </a:solidFill>
              </a:rPr>
            </a:br>
            <a:r>
              <a:rPr lang="en-US" sz="2800" dirty="0" err="1">
                <a:solidFill>
                  <a:schemeClr val="accent1">
                    <a:lumMod val="50000"/>
                  </a:schemeClr>
                </a:solidFill>
              </a:rPr>
              <a:t>J'aime</a:t>
            </a:r>
            <a:r>
              <a:rPr lang="en-US" sz="2800" dirty="0">
                <a:solidFill>
                  <a:schemeClr val="accent1">
                    <a:lumMod val="50000"/>
                  </a:schemeClr>
                </a:solidFill>
              </a:rPr>
              <a:t> </a:t>
            </a:r>
            <a:r>
              <a:rPr lang="en-US" sz="2800" dirty="0" err="1">
                <a:solidFill>
                  <a:schemeClr val="accent1">
                    <a:lumMod val="50000"/>
                  </a:schemeClr>
                </a:solidFill>
              </a:rPr>
              <a:t>ce</a:t>
            </a:r>
            <a:r>
              <a:rPr lang="en-US" sz="2800" dirty="0">
                <a:solidFill>
                  <a:schemeClr val="accent1">
                    <a:lumMod val="50000"/>
                  </a:schemeClr>
                </a:solidFill>
              </a:rPr>
              <a:t> </a:t>
            </a:r>
            <a:r>
              <a:rPr lang="en-US" sz="2800" dirty="0" err="1">
                <a:solidFill>
                  <a:schemeClr val="accent1">
                    <a:lumMod val="50000"/>
                  </a:schemeClr>
                </a:solidFill>
              </a:rPr>
              <a:t>livre</a:t>
            </a:r>
            <a:r>
              <a:rPr lang="en-US" sz="2800" dirty="0">
                <a:solidFill>
                  <a:schemeClr val="accent1">
                    <a:lumMod val="50000"/>
                  </a:schemeClr>
                </a:solidFill>
              </a:rPr>
              <a:t>.</a:t>
            </a:r>
            <a:r>
              <a:rPr lang="ru-RU" sz="2800" dirty="0">
                <a:solidFill>
                  <a:schemeClr val="accent1">
                    <a:lumMod val="50000"/>
                  </a:schemeClr>
                </a:solidFill>
              </a:rPr>
              <a:t/>
            </a:r>
            <a:br>
              <a:rPr lang="ru-RU" sz="2800" dirty="0">
                <a:solidFill>
                  <a:schemeClr val="accent1">
                    <a:lumMod val="50000"/>
                  </a:schemeClr>
                </a:solidFill>
              </a:rPr>
            </a:br>
            <a:r>
              <a:rPr lang="en-US" sz="2800" dirty="0" err="1">
                <a:solidFill>
                  <a:schemeClr val="accent1">
                    <a:lumMod val="50000"/>
                  </a:schemeClr>
                </a:solidFill>
              </a:rPr>
              <a:t>J'ai</a:t>
            </a:r>
            <a:r>
              <a:rPr lang="en-US" sz="2800" dirty="0">
                <a:solidFill>
                  <a:schemeClr val="accent1">
                    <a:lumMod val="50000"/>
                  </a:schemeClr>
                </a:solidFill>
              </a:rPr>
              <a:t> </a:t>
            </a:r>
            <a:r>
              <a:rPr lang="en-US" sz="2800" dirty="0" err="1">
                <a:solidFill>
                  <a:schemeClr val="accent1">
                    <a:lumMod val="50000"/>
                  </a:schemeClr>
                </a:solidFill>
              </a:rPr>
              <a:t>lu</a:t>
            </a:r>
            <a:r>
              <a:rPr lang="en-US" sz="2800" dirty="0">
                <a:solidFill>
                  <a:schemeClr val="accent1">
                    <a:lumMod val="50000"/>
                  </a:schemeClr>
                </a:solidFill>
              </a:rPr>
              <a:t> avec </a:t>
            </a:r>
            <a:r>
              <a:rPr lang="en-US" sz="2800" dirty="0" err="1">
                <a:solidFill>
                  <a:schemeClr val="accent1">
                    <a:lumMod val="50000"/>
                  </a:schemeClr>
                </a:solidFill>
              </a:rPr>
              <a:t>plaisir</a:t>
            </a:r>
            <a:r>
              <a:rPr lang="en-US" sz="2800" dirty="0">
                <a:solidFill>
                  <a:schemeClr val="accent1">
                    <a:lumMod val="50000"/>
                  </a:schemeClr>
                </a:solidFill>
              </a:rPr>
              <a:t>.</a:t>
            </a:r>
            <a:r>
              <a:rPr lang="ru-RU" sz="2800" dirty="0">
                <a:solidFill>
                  <a:schemeClr val="accent1">
                    <a:lumMod val="50000"/>
                  </a:schemeClr>
                </a:solidFill>
              </a:rPr>
              <a:t/>
            </a:r>
            <a:br>
              <a:rPr lang="ru-RU" sz="2800" dirty="0">
                <a:solidFill>
                  <a:schemeClr val="accent1">
                    <a:lumMod val="50000"/>
                  </a:schemeClr>
                </a:solidFill>
              </a:rPr>
            </a:br>
            <a:r>
              <a:rPr lang="en-US" sz="2800" dirty="0">
                <a:solidFill>
                  <a:schemeClr val="accent1">
                    <a:lumMod val="50000"/>
                  </a:schemeClr>
                </a:solidFill>
              </a:rPr>
              <a:t>Je </a:t>
            </a:r>
            <a:r>
              <a:rPr lang="en-US" sz="2800" dirty="0" err="1">
                <a:solidFill>
                  <a:schemeClr val="accent1">
                    <a:lumMod val="50000"/>
                  </a:schemeClr>
                </a:solidFill>
              </a:rPr>
              <a:t>voudrais</a:t>
            </a:r>
            <a:r>
              <a:rPr lang="en-US" sz="2800" dirty="0">
                <a:solidFill>
                  <a:schemeClr val="accent1">
                    <a:lumMod val="50000"/>
                  </a:schemeClr>
                </a:solidFill>
              </a:rPr>
              <a:t> </a:t>
            </a:r>
            <a:r>
              <a:rPr lang="en-US" sz="2800" dirty="0" err="1">
                <a:solidFill>
                  <a:schemeClr val="accent1">
                    <a:lumMod val="50000"/>
                  </a:schemeClr>
                </a:solidFill>
              </a:rPr>
              <a:t>recommander</a:t>
            </a:r>
            <a:r>
              <a:rPr lang="en-US" sz="2800" dirty="0">
                <a:solidFill>
                  <a:schemeClr val="accent1">
                    <a:lumMod val="50000"/>
                  </a:schemeClr>
                </a:solidFill>
              </a:rPr>
              <a:t> </a:t>
            </a:r>
            <a:r>
              <a:rPr lang="en-US" sz="2800" dirty="0" err="1">
                <a:solidFill>
                  <a:schemeClr val="accent1">
                    <a:lumMod val="50000"/>
                  </a:schemeClr>
                </a:solidFill>
              </a:rPr>
              <a:t>ce</a:t>
            </a:r>
            <a:r>
              <a:rPr lang="en-US" sz="2800" dirty="0">
                <a:solidFill>
                  <a:schemeClr val="accent1">
                    <a:lumMod val="50000"/>
                  </a:schemeClr>
                </a:solidFill>
              </a:rPr>
              <a:t> </a:t>
            </a:r>
            <a:r>
              <a:rPr lang="en-US" sz="2800" dirty="0" err="1">
                <a:solidFill>
                  <a:schemeClr val="accent1">
                    <a:lumMod val="50000"/>
                  </a:schemeClr>
                </a:solidFill>
              </a:rPr>
              <a:t>livre</a:t>
            </a:r>
            <a:r>
              <a:rPr lang="en-US" sz="2800" dirty="0">
                <a:solidFill>
                  <a:schemeClr val="accent1">
                    <a:lumMod val="50000"/>
                  </a:schemeClr>
                </a:solidFill>
              </a:rPr>
              <a:t> à </a:t>
            </a:r>
            <a:r>
              <a:rPr lang="en-US" sz="2800" dirty="0" err="1">
                <a:solidFill>
                  <a:schemeClr val="accent1">
                    <a:lumMod val="50000"/>
                  </a:schemeClr>
                </a:solidFill>
              </a:rPr>
              <a:t>mes</a:t>
            </a:r>
            <a:r>
              <a:rPr lang="en-US" sz="2800" dirty="0">
                <a:solidFill>
                  <a:schemeClr val="accent1">
                    <a:lumMod val="50000"/>
                  </a:schemeClr>
                </a:solidFill>
              </a:rPr>
              <a:t> </a:t>
            </a:r>
            <a:r>
              <a:rPr lang="en-US" sz="2800" dirty="0" err="1">
                <a:solidFill>
                  <a:schemeClr val="accent1">
                    <a:lumMod val="50000"/>
                  </a:schemeClr>
                </a:solidFill>
              </a:rPr>
              <a:t>amis</a:t>
            </a:r>
            <a:r>
              <a:rPr lang="en-US" sz="2800" dirty="0">
                <a:solidFill>
                  <a:schemeClr val="accent1">
                    <a:lumMod val="50000"/>
                  </a:schemeClr>
                </a:solidFill>
              </a:rPr>
              <a:t>.</a:t>
            </a:r>
            <a:r>
              <a:rPr lang="ru-RU" sz="2800" dirty="0">
                <a:solidFill>
                  <a:schemeClr val="accent1">
                    <a:lumMod val="50000"/>
                  </a:schemeClr>
                </a:solidFill>
              </a:rPr>
              <a:t/>
            </a:r>
            <a:br>
              <a:rPr lang="ru-RU" sz="2800" dirty="0">
                <a:solidFill>
                  <a:schemeClr val="accent1">
                    <a:lumMod val="50000"/>
                  </a:schemeClr>
                </a:solidFill>
              </a:rPr>
            </a:br>
            <a:r>
              <a:rPr lang="en-US" sz="2800" dirty="0">
                <a:solidFill>
                  <a:schemeClr val="accent1">
                    <a:lumMod val="50000"/>
                  </a:schemeClr>
                </a:solidFill>
              </a:rPr>
              <a:t>Je me </a:t>
            </a:r>
            <a:r>
              <a:rPr lang="en-US" sz="2800" dirty="0" err="1">
                <a:solidFill>
                  <a:schemeClr val="accent1">
                    <a:lumMod val="50000"/>
                  </a:schemeClr>
                </a:solidFill>
              </a:rPr>
              <a:t>suis</a:t>
            </a:r>
            <a:r>
              <a:rPr lang="en-US" sz="2800" dirty="0">
                <a:solidFill>
                  <a:schemeClr val="accent1">
                    <a:lumMod val="50000"/>
                  </a:schemeClr>
                </a:solidFill>
              </a:rPr>
              <a:t> </a:t>
            </a:r>
            <a:r>
              <a:rPr lang="en-US" sz="2800" dirty="0" err="1">
                <a:solidFill>
                  <a:schemeClr val="accent1">
                    <a:lumMod val="50000"/>
                  </a:schemeClr>
                </a:solidFill>
              </a:rPr>
              <a:t>plongé</a:t>
            </a:r>
            <a:r>
              <a:rPr lang="en-US" sz="2800" dirty="0">
                <a:solidFill>
                  <a:schemeClr val="accent1">
                    <a:lumMod val="50000"/>
                  </a:schemeClr>
                </a:solidFill>
              </a:rPr>
              <a:t> </a:t>
            </a:r>
            <a:r>
              <a:rPr lang="en-US" sz="2800" dirty="0" err="1">
                <a:solidFill>
                  <a:schemeClr val="accent1">
                    <a:lumMod val="50000"/>
                  </a:schemeClr>
                </a:solidFill>
              </a:rPr>
              <a:t>dans</a:t>
            </a:r>
            <a:r>
              <a:rPr lang="en-US" sz="2800" dirty="0">
                <a:solidFill>
                  <a:schemeClr val="accent1">
                    <a:lumMod val="50000"/>
                  </a:schemeClr>
                </a:solidFill>
              </a:rPr>
              <a:t> le </a:t>
            </a:r>
            <a:r>
              <a:rPr lang="en-US" sz="2800" dirty="0" err="1">
                <a:solidFill>
                  <a:schemeClr val="accent1">
                    <a:lumMod val="50000"/>
                  </a:schemeClr>
                </a:solidFill>
              </a:rPr>
              <a:t>livre</a:t>
            </a:r>
            <a:r>
              <a:rPr lang="en-US" sz="2800" dirty="0">
                <a:solidFill>
                  <a:schemeClr val="accent1">
                    <a:lumMod val="50000"/>
                  </a:schemeClr>
                </a:solidFill>
              </a:rPr>
              <a:t>.</a:t>
            </a:r>
            <a:r>
              <a:rPr lang="ru-RU" sz="2800" dirty="0">
                <a:solidFill>
                  <a:schemeClr val="accent1">
                    <a:lumMod val="50000"/>
                  </a:schemeClr>
                </a:solidFill>
              </a:rPr>
              <a:t/>
            </a:r>
            <a:br>
              <a:rPr lang="ru-RU" sz="2800" dirty="0">
                <a:solidFill>
                  <a:schemeClr val="accent1">
                    <a:lumMod val="50000"/>
                  </a:schemeClr>
                </a:solidFill>
              </a:rPr>
            </a:br>
            <a:endParaRPr lang="ru-RU" sz="2800" dirty="0">
              <a:solidFill>
                <a:schemeClr val="accent1">
                  <a:lumMod val="50000"/>
                </a:schemeClr>
              </a:solidFill>
            </a:endParaRPr>
          </a:p>
        </p:txBody>
      </p:sp>
    </p:spTree>
    <p:extLst>
      <p:ext uri="{BB962C8B-B14F-4D97-AF65-F5344CB8AC3E}">
        <p14:creationId xmlns:p14="http://schemas.microsoft.com/office/powerpoint/2010/main" val="97264578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492" y="1268760"/>
            <a:ext cx="6777317" cy="4563869"/>
          </a:xfrm>
          <a:ln/>
        </p:spPr>
        <p:style>
          <a:lnRef idx="2">
            <a:schemeClr val="accent1"/>
          </a:lnRef>
          <a:fillRef idx="1">
            <a:schemeClr val="lt1"/>
          </a:fillRef>
          <a:effectRef idx="0">
            <a:schemeClr val="accent1"/>
          </a:effectRef>
          <a:fontRef idx="minor">
            <a:schemeClr val="dk1"/>
          </a:fontRef>
        </p:style>
        <p:txBody>
          <a:bodyPr>
            <a:noAutofit/>
          </a:bodyPr>
          <a:lstStyle/>
          <a:p>
            <a:r>
              <a:rPr lang="en-US" sz="5400" dirty="0"/>
              <a:t>J’ </a:t>
            </a:r>
            <a:r>
              <a:rPr lang="en-US" sz="5400" dirty="0" smtClean="0"/>
              <a:t>(…) </a:t>
            </a:r>
            <a:r>
              <a:rPr lang="en-US" sz="5400" dirty="0"/>
              <a:t>les romans de </a:t>
            </a:r>
            <a:r>
              <a:rPr lang="en-US" sz="5400" dirty="0" smtClean="0"/>
              <a:t>science-fiction.</a:t>
            </a:r>
          </a:p>
          <a:p>
            <a:pPr marL="582930" indent="-514350">
              <a:buFont typeface="+mj-lt"/>
              <a:buAutoNum type="arabicPeriod"/>
            </a:pPr>
            <a:endParaRPr lang="en-US" sz="5400" dirty="0" smtClean="0"/>
          </a:p>
          <a:p>
            <a:pPr marL="68580" indent="0">
              <a:buNone/>
            </a:pPr>
            <a:r>
              <a:rPr lang="en-US" sz="5400" dirty="0" err="1" smtClean="0">
                <a:solidFill>
                  <a:srgbClr val="FF0000"/>
                </a:solidFill>
              </a:rPr>
              <a:t>Aime</a:t>
            </a:r>
            <a:endParaRPr lang="ru-RU" sz="5400" dirty="0">
              <a:solidFill>
                <a:srgbClr val="FF0000"/>
              </a:solidFill>
            </a:endParaRPr>
          </a:p>
          <a:p>
            <a:pPr marL="582930" indent="-514350">
              <a:buFont typeface="+mj-lt"/>
              <a:buAutoNum type="arabicPeriod"/>
            </a:pPr>
            <a:endParaRPr lang="ru-RU" sz="3200" dirty="0"/>
          </a:p>
          <a:p>
            <a:pPr marL="582930" indent="-514350">
              <a:buFont typeface="+mj-lt"/>
              <a:buAutoNum type="arabicPeriod"/>
            </a:pPr>
            <a:endParaRPr lang="ru-RU" sz="3200" dirty="0"/>
          </a:p>
        </p:txBody>
      </p:sp>
    </p:spTree>
    <p:extLst>
      <p:ext uri="{BB962C8B-B14F-4D97-AF65-F5344CB8AC3E}">
        <p14:creationId xmlns:p14="http://schemas.microsoft.com/office/powerpoint/2010/main" val="1592555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580">
                                          <p:stCondLst>
                                            <p:cond delay="0"/>
                                          </p:stCondLst>
                                        </p:cTn>
                                        <p:tgtEl>
                                          <p:spTgt spid="3">
                                            <p:txEl>
                                              <p:pRg st="2" end="2"/>
                                            </p:txEl>
                                          </p:spTgt>
                                        </p:tgtEl>
                                      </p:cBhvr>
                                    </p:animEffect>
                                    <p:anim calcmode="lin" valueType="num">
                                      <p:cBhvr>
                                        <p:cTn id="26"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2" end="2"/>
                                            </p:txEl>
                                          </p:spTgt>
                                        </p:tgtEl>
                                      </p:cBhvr>
                                      <p:to x="100000" y="60000"/>
                                    </p:animScale>
                                    <p:animScale>
                                      <p:cBhvr>
                                        <p:cTn id="32" dur="166" decel="50000">
                                          <p:stCondLst>
                                            <p:cond delay="676"/>
                                          </p:stCondLst>
                                        </p:cTn>
                                        <p:tgtEl>
                                          <p:spTgt spid="3">
                                            <p:txEl>
                                              <p:pRg st="2" end="2"/>
                                            </p:txEl>
                                          </p:spTgt>
                                        </p:tgtEl>
                                      </p:cBhvr>
                                      <p:to x="100000" y="100000"/>
                                    </p:animScale>
                                    <p:animScale>
                                      <p:cBhvr>
                                        <p:cTn id="33" dur="26">
                                          <p:stCondLst>
                                            <p:cond delay="1312"/>
                                          </p:stCondLst>
                                        </p:cTn>
                                        <p:tgtEl>
                                          <p:spTgt spid="3">
                                            <p:txEl>
                                              <p:pRg st="2" end="2"/>
                                            </p:txEl>
                                          </p:spTgt>
                                        </p:tgtEl>
                                      </p:cBhvr>
                                      <p:to x="100000" y="80000"/>
                                    </p:animScale>
                                    <p:animScale>
                                      <p:cBhvr>
                                        <p:cTn id="34" dur="166" decel="50000">
                                          <p:stCondLst>
                                            <p:cond delay="1338"/>
                                          </p:stCondLst>
                                        </p:cTn>
                                        <p:tgtEl>
                                          <p:spTgt spid="3">
                                            <p:txEl>
                                              <p:pRg st="2" end="2"/>
                                            </p:txEl>
                                          </p:spTgt>
                                        </p:tgtEl>
                                      </p:cBhvr>
                                      <p:to x="100000" y="100000"/>
                                    </p:animScale>
                                    <p:animScale>
                                      <p:cBhvr>
                                        <p:cTn id="35" dur="26">
                                          <p:stCondLst>
                                            <p:cond delay="1642"/>
                                          </p:stCondLst>
                                        </p:cTn>
                                        <p:tgtEl>
                                          <p:spTgt spid="3">
                                            <p:txEl>
                                              <p:pRg st="2" end="2"/>
                                            </p:txEl>
                                          </p:spTgt>
                                        </p:tgtEl>
                                      </p:cBhvr>
                                      <p:to x="100000" y="90000"/>
                                    </p:animScale>
                                    <p:animScale>
                                      <p:cBhvr>
                                        <p:cTn id="36" dur="166" decel="50000">
                                          <p:stCondLst>
                                            <p:cond delay="1668"/>
                                          </p:stCondLst>
                                        </p:cTn>
                                        <p:tgtEl>
                                          <p:spTgt spid="3">
                                            <p:txEl>
                                              <p:pRg st="2" end="2"/>
                                            </p:txEl>
                                          </p:spTgt>
                                        </p:tgtEl>
                                      </p:cBhvr>
                                      <p:to x="100000" y="100000"/>
                                    </p:animScale>
                                    <p:animScale>
                                      <p:cBhvr>
                                        <p:cTn id="37" dur="26">
                                          <p:stCondLst>
                                            <p:cond delay="1808"/>
                                          </p:stCondLst>
                                        </p:cTn>
                                        <p:tgtEl>
                                          <p:spTgt spid="3">
                                            <p:txEl>
                                              <p:pRg st="2" end="2"/>
                                            </p:txEl>
                                          </p:spTgt>
                                        </p:tgtEl>
                                      </p:cBhvr>
                                      <p:to x="100000" y="95000"/>
                                    </p:animScale>
                                    <p:animScale>
                                      <p:cBhvr>
                                        <p:cTn id="38"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15616" y="1556792"/>
            <a:ext cx="6777317" cy="4464495"/>
          </a:xfrm>
        </p:spPr>
        <p:style>
          <a:lnRef idx="2">
            <a:schemeClr val="accent1"/>
          </a:lnRef>
          <a:fillRef idx="1">
            <a:schemeClr val="lt1"/>
          </a:fillRef>
          <a:effectRef idx="0">
            <a:schemeClr val="accent1"/>
          </a:effectRef>
          <a:fontRef idx="minor">
            <a:schemeClr val="dk1"/>
          </a:fontRef>
        </p:style>
        <p:txBody>
          <a:bodyPr>
            <a:noAutofit/>
          </a:bodyPr>
          <a:lstStyle/>
          <a:p>
            <a:r>
              <a:rPr lang="en-US" sz="5400" dirty="0"/>
              <a:t>Elle a </a:t>
            </a:r>
            <a:r>
              <a:rPr lang="en-US" sz="5400" dirty="0" err="1"/>
              <a:t>commencé</a:t>
            </a:r>
            <a:r>
              <a:rPr lang="en-US" sz="5400" dirty="0"/>
              <a:t> à(…)le roman de Balzac</a:t>
            </a:r>
            <a:r>
              <a:rPr lang="en-US" sz="5400" dirty="0" smtClean="0"/>
              <a:t>.</a:t>
            </a:r>
          </a:p>
          <a:p>
            <a:pPr marL="582930" indent="-514350">
              <a:buFont typeface="+mj-lt"/>
              <a:buAutoNum type="arabicPeriod"/>
            </a:pPr>
            <a:endParaRPr lang="en-US" sz="5400" dirty="0"/>
          </a:p>
          <a:p>
            <a:pPr marL="68580" indent="0">
              <a:buNone/>
            </a:pPr>
            <a:r>
              <a:rPr lang="en-US" sz="5400" dirty="0" smtClean="0">
                <a:solidFill>
                  <a:srgbClr val="FF0000"/>
                </a:solidFill>
              </a:rPr>
              <a:t>Lire</a:t>
            </a:r>
            <a:endParaRPr lang="ru-RU" sz="5400" dirty="0">
              <a:solidFill>
                <a:srgbClr val="FF0000"/>
              </a:solidFill>
            </a:endParaRPr>
          </a:p>
        </p:txBody>
      </p:sp>
    </p:spTree>
    <p:extLst>
      <p:ext uri="{BB962C8B-B14F-4D97-AF65-F5344CB8AC3E}">
        <p14:creationId xmlns:p14="http://schemas.microsoft.com/office/powerpoint/2010/main" val="3224273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580">
                                          <p:stCondLst>
                                            <p:cond delay="0"/>
                                          </p:stCondLst>
                                        </p:cTn>
                                        <p:tgtEl>
                                          <p:spTgt spid="3">
                                            <p:txEl>
                                              <p:pRg st="2" end="2"/>
                                            </p:txEl>
                                          </p:spTgt>
                                        </p:tgtEl>
                                      </p:cBhvr>
                                    </p:animEffect>
                                    <p:anim calcmode="lin" valueType="num">
                                      <p:cBhvr>
                                        <p:cTn id="26"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2" end="2"/>
                                            </p:txEl>
                                          </p:spTgt>
                                        </p:tgtEl>
                                      </p:cBhvr>
                                      <p:to x="100000" y="60000"/>
                                    </p:animScale>
                                    <p:animScale>
                                      <p:cBhvr>
                                        <p:cTn id="32" dur="166" decel="50000">
                                          <p:stCondLst>
                                            <p:cond delay="676"/>
                                          </p:stCondLst>
                                        </p:cTn>
                                        <p:tgtEl>
                                          <p:spTgt spid="3">
                                            <p:txEl>
                                              <p:pRg st="2" end="2"/>
                                            </p:txEl>
                                          </p:spTgt>
                                        </p:tgtEl>
                                      </p:cBhvr>
                                      <p:to x="100000" y="100000"/>
                                    </p:animScale>
                                    <p:animScale>
                                      <p:cBhvr>
                                        <p:cTn id="33" dur="26">
                                          <p:stCondLst>
                                            <p:cond delay="1312"/>
                                          </p:stCondLst>
                                        </p:cTn>
                                        <p:tgtEl>
                                          <p:spTgt spid="3">
                                            <p:txEl>
                                              <p:pRg st="2" end="2"/>
                                            </p:txEl>
                                          </p:spTgt>
                                        </p:tgtEl>
                                      </p:cBhvr>
                                      <p:to x="100000" y="80000"/>
                                    </p:animScale>
                                    <p:animScale>
                                      <p:cBhvr>
                                        <p:cTn id="34" dur="166" decel="50000">
                                          <p:stCondLst>
                                            <p:cond delay="1338"/>
                                          </p:stCondLst>
                                        </p:cTn>
                                        <p:tgtEl>
                                          <p:spTgt spid="3">
                                            <p:txEl>
                                              <p:pRg st="2" end="2"/>
                                            </p:txEl>
                                          </p:spTgt>
                                        </p:tgtEl>
                                      </p:cBhvr>
                                      <p:to x="100000" y="100000"/>
                                    </p:animScale>
                                    <p:animScale>
                                      <p:cBhvr>
                                        <p:cTn id="35" dur="26">
                                          <p:stCondLst>
                                            <p:cond delay="1642"/>
                                          </p:stCondLst>
                                        </p:cTn>
                                        <p:tgtEl>
                                          <p:spTgt spid="3">
                                            <p:txEl>
                                              <p:pRg st="2" end="2"/>
                                            </p:txEl>
                                          </p:spTgt>
                                        </p:tgtEl>
                                      </p:cBhvr>
                                      <p:to x="100000" y="90000"/>
                                    </p:animScale>
                                    <p:animScale>
                                      <p:cBhvr>
                                        <p:cTn id="36" dur="166" decel="50000">
                                          <p:stCondLst>
                                            <p:cond delay="1668"/>
                                          </p:stCondLst>
                                        </p:cTn>
                                        <p:tgtEl>
                                          <p:spTgt spid="3">
                                            <p:txEl>
                                              <p:pRg st="2" end="2"/>
                                            </p:txEl>
                                          </p:spTgt>
                                        </p:tgtEl>
                                      </p:cBhvr>
                                      <p:to x="100000" y="100000"/>
                                    </p:animScale>
                                    <p:animScale>
                                      <p:cBhvr>
                                        <p:cTn id="37" dur="26">
                                          <p:stCondLst>
                                            <p:cond delay="1808"/>
                                          </p:stCondLst>
                                        </p:cTn>
                                        <p:tgtEl>
                                          <p:spTgt spid="3">
                                            <p:txEl>
                                              <p:pRg st="2" end="2"/>
                                            </p:txEl>
                                          </p:spTgt>
                                        </p:tgtEl>
                                      </p:cBhvr>
                                      <p:to x="100000" y="95000"/>
                                    </p:animScale>
                                    <p:animScale>
                                      <p:cBhvr>
                                        <p:cTn id="38"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492" y="1124744"/>
            <a:ext cx="6777317" cy="4707885"/>
          </a:xfrm>
        </p:spPr>
        <p:style>
          <a:lnRef idx="2">
            <a:schemeClr val="accent1"/>
          </a:lnRef>
          <a:fillRef idx="1">
            <a:schemeClr val="lt1"/>
          </a:fillRef>
          <a:effectRef idx="0">
            <a:schemeClr val="accent1"/>
          </a:effectRef>
          <a:fontRef idx="minor">
            <a:schemeClr val="dk1"/>
          </a:fontRef>
        </p:style>
        <p:txBody>
          <a:bodyPr/>
          <a:lstStyle/>
          <a:p>
            <a:r>
              <a:rPr lang="en-US" sz="5400" dirty="0" err="1"/>
              <a:t>Jule</a:t>
            </a:r>
            <a:r>
              <a:rPr lang="en-US" sz="5400" dirty="0"/>
              <a:t> Verne (…) le </a:t>
            </a:r>
            <a:r>
              <a:rPr lang="en-US" sz="5400" dirty="0" err="1"/>
              <a:t>lecteur</a:t>
            </a:r>
            <a:r>
              <a:rPr lang="en-US" sz="5400" dirty="0"/>
              <a:t> </a:t>
            </a:r>
            <a:r>
              <a:rPr lang="en-US" sz="5400" dirty="0" err="1"/>
              <a:t>dans</a:t>
            </a:r>
            <a:r>
              <a:rPr lang="en-US" sz="5400" dirty="0"/>
              <a:t> son histoire.</a:t>
            </a:r>
            <a:endParaRPr lang="ru-RU" sz="5400" dirty="0"/>
          </a:p>
          <a:p>
            <a:endParaRPr lang="ru-RU" dirty="0"/>
          </a:p>
          <a:p>
            <a:endParaRPr lang="en-US" dirty="0" smtClean="0"/>
          </a:p>
          <a:p>
            <a:pPr marL="68580" indent="0">
              <a:buNone/>
            </a:pPr>
            <a:r>
              <a:rPr lang="en-US" sz="5400" dirty="0" err="1" smtClean="0">
                <a:solidFill>
                  <a:srgbClr val="FF0000"/>
                </a:solidFill>
              </a:rPr>
              <a:t>Emprisonne</a:t>
            </a:r>
            <a:endParaRPr lang="ru-RU" sz="5400" dirty="0">
              <a:solidFill>
                <a:srgbClr val="FF0000"/>
              </a:solidFill>
            </a:endParaRPr>
          </a:p>
        </p:txBody>
      </p:sp>
    </p:spTree>
    <p:extLst>
      <p:ext uri="{BB962C8B-B14F-4D97-AF65-F5344CB8AC3E}">
        <p14:creationId xmlns:p14="http://schemas.microsoft.com/office/powerpoint/2010/main" val="3335001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wipe(down)">
                                      <p:cBhvr>
                                        <p:cTn id="25" dur="580">
                                          <p:stCondLst>
                                            <p:cond delay="0"/>
                                          </p:stCondLst>
                                        </p:cTn>
                                        <p:tgtEl>
                                          <p:spTgt spid="3">
                                            <p:txEl>
                                              <p:pRg st="3" end="3"/>
                                            </p:txEl>
                                          </p:spTgt>
                                        </p:tgtEl>
                                      </p:cBhvr>
                                    </p:animEffect>
                                    <p:anim calcmode="lin" valueType="num">
                                      <p:cBhvr>
                                        <p:cTn id="26"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3" end="3"/>
                                            </p:txEl>
                                          </p:spTgt>
                                        </p:tgtEl>
                                      </p:cBhvr>
                                      <p:to x="100000" y="60000"/>
                                    </p:animScale>
                                    <p:animScale>
                                      <p:cBhvr>
                                        <p:cTn id="32" dur="166" decel="50000">
                                          <p:stCondLst>
                                            <p:cond delay="676"/>
                                          </p:stCondLst>
                                        </p:cTn>
                                        <p:tgtEl>
                                          <p:spTgt spid="3">
                                            <p:txEl>
                                              <p:pRg st="3" end="3"/>
                                            </p:txEl>
                                          </p:spTgt>
                                        </p:tgtEl>
                                      </p:cBhvr>
                                      <p:to x="100000" y="100000"/>
                                    </p:animScale>
                                    <p:animScale>
                                      <p:cBhvr>
                                        <p:cTn id="33" dur="26">
                                          <p:stCondLst>
                                            <p:cond delay="1312"/>
                                          </p:stCondLst>
                                        </p:cTn>
                                        <p:tgtEl>
                                          <p:spTgt spid="3">
                                            <p:txEl>
                                              <p:pRg st="3" end="3"/>
                                            </p:txEl>
                                          </p:spTgt>
                                        </p:tgtEl>
                                      </p:cBhvr>
                                      <p:to x="100000" y="80000"/>
                                    </p:animScale>
                                    <p:animScale>
                                      <p:cBhvr>
                                        <p:cTn id="34" dur="166" decel="50000">
                                          <p:stCondLst>
                                            <p:cond delay="1338"/>
                                          </p:stCondLst>
                                        </p:cTn>
                                        <p:tgtEl>
                                          <p:spTgt spid="3">
                                            <p:txEl>
                                              <p:pRg st="3" end="3"/>
                                            </p:txEl>
                                          </p:spTgt>
                                        </p:tgtEl>
                                      </p:cBhvr>
                                      <p:to x="100000" y="100000"/>
                                    </p:animScale>
                                    <p:animScale>
                                      <p:cBhvr>
                                        <p:cTn id="35" dur="26">
                                          <p:stCondLst>
                                            <p:cond delay="1642"/>
                                          </p:stCondLst>
                                        </p:cTn>
                                        <p:tgtEl>
                                          <p:spTgt spid="3">
                                            <p:txEl>
                                              <p:pRg st="3" end="3"/>
                                            </p:txEl>
                                          </p:spTgt>
                                        </p:tgtEl>
                                      </p:cBhvr>
                                      <p:to x="100000" y="90000"/>
                                    </p:animScale>
                                    <p:animScale>
                                      <p:cBhvr>
                                        <p:cTn id="36" dur="166" decel="50000">
                                          <p:stCondLst>
                                            <p:cond delay="1668"/>
                                          </p:stCondLst>
                                        </p:cTn>
                                        <p:tgtEl>
                                          <p:spTgt spid="3">
                                            <p:txEl>
                                              <p:pRg st="3" end="3"/>
                                            </p:txEl>
                                          </p:spTgt>
                                        </p:tgtEl>
                                      </p:cBhvr>
                                      <p:to x="100000" y="100000"/>
                                    </p:animScale>
                                    <p:animScale>
                                      <p:cBhvr>
                                        <p:cTn id="37" dur="26">
                                          <p:stCondLst>
                                            <p:cond delay="1808"/>
                                          </p:stCondLst>
                                        </p:cTn>
                                        <p:tgtEl>
                                          <p:spTgt spid="3">
                                            <p:txEl>
                                              <p:pRg st="3" end="3"/>
                                            </p:txEl>
                                          </p:spTgt>
                                        </p:tgtEl>
                                      </p:cBhvr>
                                      <p:to x="100000" y="95000"/>
                                    </p:animScale>
                                    <p:animScale>
                                      <p:cBhvr>
                                        <p:cTn id="38" dur="166" decel="50000">
                                          <p:stCondLst>
                                            <p:cond delay="1834"/>
                                          </p:stCondLst>
                                        </p:cTn>
                                        <p:tgtEl>
                                          <p:spTgt spid="3">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492" y="980728"/>
            <a:ext cx="6777317" cy="4851901"/>
          </a:xfrm>
        </p:spPr>
        <p:style>
          <a:lnRef idx="2">
            <a:schemeClr val="accent1"/>
          </a:lnRef>
          <a:fillRef idx="1">
            <a:schemeClr val="lt1"/>
          </a:fillRef>
          <a:effectRef idx="0">
            <a:schemeClr val="accent1"/>
          </a:effectRef>
          <a:fontRef idx="minor">
            <a:schemeClr val="dk1"/>
          </a:fontRef>
        </p:style>
        <p:txBody>
          <a:bodyPr>
            <a:normAutofit/>
          </a:bodyPr>
          <a:lstStyle/>
          <a:p>
            <a:r>
              <a:rPr lang="en-US" sz="5400" dirty="0"/>
              <a:t>Mon </a:t>
            </a:r>
            <a:r>
              <a:rPr lang="en-US" sz="5400" dirty="0" err="1"/>
              <a:t>amie</a:t>
            </a:r>
            <a:r>
              <a:rPr lang="en-US" sz="5400" dirty="0"/>
              <a:t> lit les </a:t>
            </a:r>
            <a:r>
              <a:rPr lang="en-US" sz="5400" dirty="0" err="1"/>
              <a:t>nouvelles</a:t>
            </a:r>
            <a:r>
              <a:rPr lang="en-US" sz="5400" dirty="0"/>
              <a:t> avec </a:t>
            </a:r>
            <a:r>
              <a:rPr lang="en-US" sz="5400" dirty="0" smtClean="0"/>
              <a:t>(…)</a:t>
            </a:r>
          </a:p>
          <a:p>
            <a:endParaRPr lang="ru-RU" sz="5400" dirty="0"/>
          </a:p>
          <a:p>
            <a:pPr marL="68580" indent="0">
              <a:buNone/>
            </a:pPr>
            <a:r>
              <a:rPr lang="en-US" sz="5400" dirty="0" err="1" smtClean="0">
                <a:solidFill>
                  <a:srgbClr val="FF0000"/>
                </a:solidFill>
              </a:rPr>
              <a:t>Plaisir</a:t>
            </a:r>
            <a:endParaRPr lang="ru-RU" sz="5400" dirty="0">
              <a:solidFill>
                <a:srgbClr val="FF0000"/>
              </a:solidFill>
            </a:endParaRPr>
          </a:p>
        </p:txBody>
      </p:sp>
    </p:spTree>
    <p:extLst>
      <p:ext uri="{BB962C8B-B14F-4D97-AF65-F5344CB8AC3E}">
        <p14:creationId xmlns:p14="http://schemas.microsoft.com/office/powerpoint/2010/main" val="836119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580">
                                          <p:stCondLst>
                                            <p:cond delay="0"/>
                                          </p:stCondLst>
                                        </p:cTn>
                                        <p:tgtEl>
                                          <p:spTgt spid="3">
                                            <p:txEl>
                                              <p:pRg st="2" end="2"/>
                                            </p:txEl>
                                          </p:spTgt>
                                        </p:tgtEl>
                                      </p:cBhvr>
                                    </p:animEffect>
                                    <p:anim calcmode="lin" valueType="num">
                                      <p:cBhvr>
                                        <p:cTn id="26"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2" end="2"/>
                                            </p:txEl>
                                          </p:spTgt>
                                        </p:tgtEl>
                                      </p:cBhvr>
                                      <p:to x="100000" y="60000"/>
                                    </p:animScale>
                                    <p:animScale>
                                      <p:cBhvr>
                                        <p:cTn id="32" dur="166" decel="50000">
                                          <p:stCondLst>
                                            <p:cond delay="676"/>
                                          </p:stCondLst>
                                        </p:cTn>
                                        <p:tgtEl>
                                          <p:spTgt spid="3">
                                            <p:txEl>
                                              <p:pRg st="2" end="2"/>
                                            </p:txEl>
                                          </p:spTgt>
                                        </p:tgtEl>
                                      </p:cBhvr>
                                      <p:to x="100000" y="100000"/>
                                    </p:animScale>
                                    <p:animScale>
                                      <p:cBhvr>
                                        <p:cTn id="33" dur="26">
                                          <p:stCondLst>
                                            <p:cond delay="1312"/>
                                          </p:stCondLst>
                                        </p:cTn>
                                        <p:tgtEl>
                                          <p:spTgt spid="3">
                                            <p:txEl>
                                              <p:pRg st="2" end="2"/>
                                            </p:txEl>
                                          </p:spTgt>
                                        </p:tgtEl>
                                      </p:cBhvr>
                                      <p:to x="100000" y="80000"/>
                                    </p:animScale>
                                    <p:animScale>
                                      <p:cBhvr>
                                        <p:cTn id="34" dur="166" decel="50000">
                                          <p:stCondLst>
                                            <p:cond delay="1338"/>
                                          </p:stCondLst>
                                        </p:cTn>
                                        <p:tgtEl>
                                          <p:spTgt spid="3">
                                            <p:txEl>
                                              <p:pRg st="2" end="2"/>
                                            </p:txEl>
                                          </p:spTgt>
                                        </p:tgtEl>
                                      </p:cBhvr>
                                      <p:to x="100000" y="100000"/>
                                    </p:animScale>
                                    <p:animScale>
                                      <p:cBhvr>
                                        <p:cTn id="35" dur="26">
                                          <p:stCondLst>
                                            <p:cond delay="1642"/>
                                          </p:stCondLst>
                                        </p:cTn>
                                        <p:tgtEl>
                                          <p:spTgt spid="3">
                                            <p:txEl>
                                              <p:pRg st="2" end="2"/>
                                            </p:txEl>
                                          </p:spTgt>
                                        </p:tgtEl>
                                      </p:cBhvr>
                                      <p:to x="100000" y="90000"/>
                                    </p:animScale>
                                    <p:animScale>
                                      <p:cBhvr>
                                        <p:cTn id="36" dur="166" decel="50000">
                                          <p:stCondLst>
                                            <p:cond delay="1668"/>
                                          </p:stCondLst>
                                        </p:cTn>
                                        <p:tgtEl>
                                          <p:spTgt spid="3">
                                            <p:txEl>
                                              <p:pRg st="2" end="2"/>
                                            </p:txEl>
                                          </p:spTgt>
                                        </p:tgtEl>
                                      </p:cBhvr>
                                      <p:to x="100000" y="100000"/>
                                    </p:animScale>
                                    <p:animScale>
                                      <p:cBhvr>
                                        <p:cTn id="37" dur="26">
                                          <p:stCondLst>
                                            <p:cond delay="1808"/>
                                          </p:stCondLst>
                                        </p:cTn>
                                        <p:tgtEl>
                                          <p:spTgt spid="3">
                                            <p:txEl>
                                              <p:pRg st="2" end="2"/>
                                            </p:txEl>
                                          </p:spTgt>
                                        </p:tgtEl>
                                      </p:cBhvr>
                                      <p:to x="100000" y="95000"/>
                                    </p:animScale>
                                    <p:animScale>
                                      <p:cBhvr>
                                        <p:cTn id="38"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59632" y="980728"/>
            <a:ext cx="6777317" cy="4752528"/>
          </a:xfrm>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p>
            <a:r>
              <a:rPr lang="en-US" sz="5400" dirty="0" smtClean="0"/>
              <a:t> </a:t>
            </a:r>
            <a:r>
              <a:rPr lang="en-US" sz="5400" dirty="0" err="1" smtClean="0"/>
              <a:t>L’histoire</a:t>
            </a:r>
            <a:r>
              <a:rPr lang="en-US" sz="5400" dirty="0" smtClean="0"/>
              <a:t> </a:t>
            </a:r>
            <a:r>
              <a:rPr lang="en-US" sz="5400" dirty="0"/>
              <a:t>de Sherlock Holmes </a:t>
            </a:r>
            <a:r>
              <a:rPr lang="en-US" sz="5400" dirty="0" err="1"/>
              <a:t>c’est</a:t>
            </a:r>
            <a:r>
              <a:rPr lang="en-US" sz="5400" dirty="0"/>
              <a:t>  le </a:t>
            </a:r>
            <a:r>
              <a:rPr lang="en-US" sz="5400" dirty="0" smtClean="0"/>
              <a:t>(…)</a:t>
            </a:r>
          </a:p>
          <a:p>
            <a:pPr marL="582930" indent="-514350">
              <a:buFont typeface="+mj-lt"/>
              <a:buAutoNum type="arabicPeriod"/>
            </a:pPr>
            <a:endParaRPr lang="en-US" sz="5400" dirty="0"/>
          </a:p>
          <a:p>
            <a:pPr marL="68580" indent="0">
              <a:buNone/>
            </a:pPr>
            <a:endParaRPr lang="en-US" sz="5400" dirty="0" smtClean="0"/>
          </a:p>
          <a:p>
            <a:pPr marL="68580" indent="0">
              <a:buNone/>
            </a:pPr>
            <a:r>
              <a:rPr lang="en-US" sz="5400" dirty="0" smtClean="0">
                <a:solidFill>
                  <a:srgbClr val="FF0000"/>
                </a:solidFill>
              </a:rPr>
              <a:t>Le roman </a:t>
            </a:r>
            <a:r>
              <a:rPr lang="en-US" sz="5400" dirty="0" err="1" smtClean="0">
                <a:solidFill>
                  <a:srgbClr val="FF0000"/>
                </a:solidFill>
              </a:rPr>
              <a:t>policier</a:t>
            </a:r>
            <a:endParaRPr lang="ru-RU" sz="5400" dirty="0">
              <a:solidFill>
                <a:srgbClr val="FF0000"/>
              </a:solidFill>
            </a:endParaRPr>
          </a:p>
          <a:p>
            <a:endParaRPr lang="ru-RU" dirty="0"/>
          </a:p>
        </p:txBody>
      </p:sp>
    </p:spTree>
    <p:extLst>
      <p:ext uri="{BB962C8B-B14F-4D97-AF65-F5344CB8AC3E}">
        <p14:creationId xmlns:p14="http://schemas.microsoft.com/office/powerpoint/2010/main" val="3872719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wipe(down)">
                                      <p:cBhvr>
                                        <p:cTn id="25" dur="580">
                                          <p:stCondLst>
                                            <p:cond delay="0"/>
                                          </p:stCondLst>
                                        </p:cTn>
                                        <p:tgtEl>
                                          <p:spTgt spid="3">
                                            <p:txEl>
                                              <p:pRg st="3" end="3"/>
                                            </p:txEl>
                                          </p:spTgt>
                                        </p:tgtEl>
                                      </p:cBhvr>
                                    </p:animEffect>
                                    <p:anim calcmode="lin" valueType="num">
                                      <p:cBhvr>
                                        <p:cTn id="26"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3" end="3"/>
                                            </p:txEl>
                                          </p:spTgt>
                                        </p:tgtEl>
                                      </p:cBhvr>
                                      <p:to x="100000" y="60000"/>
                                    </p:animScale>
                                    <p:animScale>
                                      <p:cBhvr>
                                        <p:cTn id="32" dur="166" decel="50000">
                                          <p:stCondLst>
                                            <p:cond delay="676"/>
                                          </p:stCondLst>
                                        </p:cTn>
                                        <p:tgtEl>
                                          <p:spTgt spid="3">
                                            <p:txEl>
                                              <p:pRg st="3" end="3"/>
                                            </p:txEl>
                                          </p:spTgt>
                                        </p:tgtEl>
                                      </p:cBhvr>
                                      <p:to x="100000" y="100000"/>
                                    </p:animScale>
                                    <p:animScale>
                                      <p:cBhvr>
                                        <p:cTn id="33" dur="26">
                                          <p:stCondLst>
                                            <p:cond delay="1312"/>
                                          </p:stCondLst>
                                        </p:cTn>
                                        <p:tgtEl>
                                          <p:spTgt spid="3">
                                            <p:txEl>
                                              <p:pRg st="3" end="3"/>
                                            </p:txEl>
                                          </p:spTgt>
                                        </p:tgtEl>
                                      </p:cBhvr>
                                      <p:to x="100000" y="80000"/>
                                    </p:animScale>
                                    <p:animScale>
                                      <p:cBhvr>
                                        <p:cTn id="34" dur="166" decel="50000">
                                          <p:stCondLst>
                                            <p:cond delay="1338"/>
                                          </p:stCondLst>
                                        </p:cTn>
                                        <p:tgtEl>
                                          <p:spTgt spid="3">
                                            <p:txEl>
                                              <p:pRg st="3" end="3"/>
                                            </p:txEl>
                                          </p:spTgt>
                                        </p:tgtEl>
                                      </p:cBhvr>
                                      <p:to x="100000" y="100000"/>
                                    </p:animScale>
                                    <p:animScale>
                                      <p:cBhvr>
                                        <p:cTn id="35" dur="26">
                                          <p:stCondLst>
                                            <p:cond delay="1642"/>
                                          </p:stCondLst>
                                        </p:cTn>
                                        <p:tgtEl>
                                          <p:spTgt spid="3">
                                            <p:txEl>
                                              <p:pRg st="3" end="3"/>
                                            </p:txEl>
                                          </p:spTgt>
                                        </p:tgtEl>
                                      </p:cBhvr>
                                      <p:to x="100000" y="90000"/>
                                    </p:animScale>
                                    <p:animScale>
                                      <p:cBhvr>
                                        <p:cTn id="36" dur="166" decel="50000">
                                          <p:stCondLst>
                                            <p:cond delay="1668"/>
                                          </p:stCondLst>
                                        </p:cTn>
                                        <p:tgtEl>
                                          <p:spTgt spid="3">
                                            <p:txEl>
                                              <p:pRg st="3" end="3"/>
                                            </p:txEl>
                                          </p:spTgt>
                                        </p:tgtEl>
                                      </p:cBhvr>
                                      <p:to x="100000" y="100000"/>
                                    </p:animScale>
                                    <p:animScale>
                                      <p:cBhvr>
                                        <p:cTn id="37" dur="26">
                                          <p:stCondLst>
                                            <p:cond delay="1808"/>
                                          </p:stCondLst>
                                        </p:cTn>
                                        <p:tgtEl>
                                          <p:spTgt spid="3">
                                            <p:txEl>
                                              <p:pRg st="3" end="3"/>
                                            </p:txEl>
                                          </p:spTgt>
                                        </p:tgtEl>
                                      </p:cBhvr>
                                      <p:to x="100000" y="95000"/>
                                    </p:animScale>
                                    <p:animScale>
                                      <p:cBhvr>
                                        <p:cTn id="38" dur="166" decel="50000">
                                          <p:stCondLst>
                                            <p:cond delay="1834"/>
                                          </p:stCondLst>
                                        </p:cTn>
                                        <p:tgtEl>
                                          <p:spTgt spid="3">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492" y="1340768"/>
            <a:ext cx="6777317" cy="4491861"/>
          </a:xfrm>
        </p:spPr>
        <p:style>
          <a:lnRef idx="2">
            <a:schemeClr val="accent1"/>
          </a:lnRef>
          <a:fillRef idx="1">
            <a:schemeClr val="lt1"/>
          </a:fillRef>
          <a:effectRef idx="0">
            <a:schemeClr val="accent1"/>
          </a:effectRef>
          <a:fontRef idx="minor">
            <a:schemeClr val="dk1"/>
          </a:fontRef>
        </p:style>
        <p:txBody>
          <a:bodyPr>
            <a:normAutofit lnSpcReduction="10000"/>
          </a:bodyPr>
          <a:lstStyle/>
          <a:p>
            <a:r>
              <a:rPr lang="en-US" sz="5400" dirty="0"/>
              <a:t>À la </a:t>
            </a:r>
            <a:r>
              <a:rPr lang="en-US" sz="5400" dirty="0" err="1"/>
              <a:t>leçon</a:t>
            </a:r>
            <a:r>
              <a:rPr lang="en-US" sz="5400" dirty="0"/>
              <a:t> nous </a:t>
            </a:r>
            <a:r>
              <a:rPr lang="en-US" sz="5400" dirty="0" err="1"/>
              <a:t>lisons</a:t>
            </a:r>
            <a:r>
              <a:rPr lang="en-US" sz="5400" dirty="0"/>
              <a:t>  les (…) de La Fontaine</a:t>
            </a:r>
            <a:r>
              <a:rPr lang="en-US" sz="5400" dirty="0" smtClean="0"/>
              <a:t>.</a:t>
            </a:r>
          </a:p>
          <a:p>
            <a:pPr marL="68580" indent="0">
              <a:buNone/>
            </a:pPr>
            <a:endParaRPr lang="en-US" sz="5400" dirty="0"/>
          </a:p>
          <a:p>
            <a:pPr marL="68580" indent="0">
              <a:buNone/>
            </a:pPr>
            <a:r>
              <a:rPr lang="en-US" sz="5400" dirty="0" smtClean="0">
                <a:solidFill>
                  <a:srgbClr val="FF0000"/>
                </a:solidFill>
              </a:rPr>
              <a:t>Les fables</a:t>
            </a:r>
            <a:endParaRPr lang="ru-RU" sz="5400" dirty="0">
              <a:solidFill>
                <a:srgbClr val="FF0000"/>
              </a:solidFill>
            </a:endParaRPr>
          </a:p>
          <a:p>
            <a:endParaRPr lang="ru-RU" dirty="0"/>
          </a:p>
        </p:txBody>
      </p:sp>
    </p:spTree>
    <p:extLst>
      <p:ext uri="{BB962C8B-B14F-4D97-AF65-F5344CB8AC3E}">
        <p14:creationId xmlns:p14="http://schemas.microsoft.com/office/powerpoint/2010/main" val="2533350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580">
                                          <p:stCondLst>
                                            <p:cond delay="0"/>
                                          </p:stCondLst>
                                        </p:cTn>
                                        <p:tgtEl>
                                          <p:spTgt spid="3">
                                            <p:txEl>
                                              <p:pRg st="2" end="2"/>
                                            </p:txEl>
                                          </p:spTgt>
                                        </p:tgtEl>
                                      </p:cBhvr>
                                    </p:animEffect>
                                    <p:anim calcmode="lin" valueType="num">
                                      <p:cBhvr>
                                        <p:cTn id="26"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2" end="2"/>
                                            </p:txEl>
                                          </p:spTgt>
                                        </p:tgtEl>
                                      </p:cBhvr>
                                      <p:to x="100000" y="60000"/>
                                    </p:animScale>
                                    <p:animScale>
                                      <p:cBhvr>
                                        <p:cTn id="32" dur="166" decel="50000">
                                          <p:stCondLst>
                                            <p:cond delay="676"/>
                                          </p:stCondLst>
                                        </p:cTn>
                                        <p:tgtEl>
                                          <p:spTgt spid="3">
                                            <p:txEl>
                                              <p:pRg st="2" end="2"/>
                                            </p:txEl>
                                          </p:spTgt>
                                        </p:tgtEl>
                                      </p:cBhvr>
                                      <p:to x="100000" y="100000"/>
                                    </p:animScale>
                                    <p:animScale>
                                      <p:cBhvr>
                                        <p:cTn id="33" dur="26">
                                          <p:stCondLst>
                                            <p:cond delay="1312"/>
                                          </p:stCondLst>
                                        </p:cTn>
                                        <p:tgtEl>
                                          <p:spTgt spid="3">
                                            <p:txEl>
                                              <p:pRg st="2" end="2"/>
                                            </p:txEl>
                                          </p:spTgt>
                                        </p:tgtEl>
                                      </p:cBhvr>
                                      <p:to x="100000" y="80000"/>
                                    </p:animScale>
                                    <p:animScale>
                                      <p:cBhvr>
                                        <p:cTn id="34" dur="166" decel="50000">
                                          <p:stCondLst>
                                            <p:cond delay="1338"/>
                                          </p:stCondLst>
                                        </p:cTn>
                                        <p:tgtEl>
                                          <p:spTgt spid="3">
                                            <p:txEl>
                                              <p:pRg st="2" end="2"/>
                                            </p:txEl>
                                          </p:spTgt>
                                        </p:tgtEl>
                                      </p:cBhvr>
                                      <p:to x="100000" y="100000"/>
                                    </p:animScale>
                                    <p:animScale>
                                      <p:cBhvr>
                                        <p:cTn id="35" dur="26">
                                          <p:stCondLst>
                                            <p:cond delay="1642"/>
                                          </p:stCondLst>
                                        </p:cTn>
                                        <p:tgtEl>
                                          <p:spTgt spid="3">
                                            <p:txEl>
                                              <p:pRg st="2" end="2"/>
                                            </p:txEl>
                                          </p:spTgt>
                                        </p:tgtEl>
                                      </p:cBhvr>
                                      <p:to x="100000" y="90000"/>
                                    </p:animScale>
                                    <p:animScale>
                                      <p:cBhvr>
                                        <p:cTn id="36" dur="166" decel="50000">
                                          <p:stCondLst>
                                            <p:cond delay="1668"/>
                                          </p:stCondLst>
                                        </p:cTn>
                                        <p:tgtEl>
                                          <p:spTgt spid="3">
                                            <p:txEl>
                                              <p:pRg st="2" end="2"/>
                                            </p:txEl>
                                          </p:spTgt>
                                        </p:tgtEl>
                                      </p:cBhvr>
                                      <p:to x="100000" y="100000"/>
                                    </p:animScale>
                                    <p:animScale>
                                      <p:cBhvr>
                                        <p:cTn id="37" dur="26">
                                          <p:stCondLst>
                                            <p:cond delay="1808"/>
                                          </p:stCondLst>
                                        </p:cTn>
                                        <p:tgtEl>
                                          <p:spTgt spid="3">
                                            <p:txEl>
                                              <p:pRg st="2" end="2"/>
                                            </p:txEl>
                                          </p:spTgt>
                                        </p:tgtEl>
                                      </p:cBhvr>
                                      <p:to x="100000" y="95000"/>
                                    </p:animScale>
                                    <p:animScale>
                                      <p:cBhvr>
                                        <p:cTn id="38"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492" y="1340768"/>
            <a:ext cx="6777317" cy="4491861"/>
          </a:xfrm>
        </p:spPr>
        <p:style>
          <a:lnRef idx="2">
            <a:schemeClr val="accent1"/>
          </a:lnRef>
          <a:fillRef idx="1">
            <a:schemeClr val="lt1"/>
          </a:fillRef>
          <a:effectRef idx="0">
            <a:schemeClr val="accent1"/>
          </a:effectRef>
          <a:fontRef idx="minor">
            <a:schemeClr val="dk1"/>
          </a:fontRef>
        </p:style>
        <p:txBody>
          <a:bodyPr>
            <a:normAutofit lnSpcReduction="10000"/>
          </a:bodyPr>
          <a:lstStyle/>
          <a:p>
            <a:r>
              <a:rPr lang="en-US" sz="4800" dirty="0" smtClean="0"/>
              <a:t>Les (…) </a:t>
            </a:r>
            <a:r>
              <a:rPr lang="en-US" sz="4800" dirty="0" err="1" smtClean="0"/>
              <a:t>sont</a:t>
            </a:r>
            <a:r>
              <a:rPr lang="en-US" sz="4800" dirty="0" smtClean="0"/>
              <a:t>: le roman, la </a:t>
            </a:r>
            <a:r>
              <a:rPr lang="en-US" sz="4800" dirty="0" err="1" smtClean="0"/>
              <a:t>poème</a:t>
            </a:r>
            <a:r>
              <a:rPr lang="en-US" sz="4800" dirty="0" smtClean="0"/>
              <a:t>, le </a:t>
            </a:r>
            <a:r>
              <a:rPr lang="en-US" sz="4800" dirty="0" err="1" smtClean="0"/>
              <a:t>conte</a:t>
            </a:r>
            <a:r>
              <a:rPr lang="en-US" sz="4800" dirty="0" smtClean="0"/>
              <a:t>, la nouvelle, le </a:t>
            </a:r>
            <a:r>
              <a:rPr lang="en-US" sz="4800" dirty="0" err="1" smtClean="0"/>
              <a:t>mythe</a:t>
            </a:r>
            <a:r>
              <a:rPr lang="en-US" sz="4800" dirty="0" smtClean="0"/>
              <a:t>.</a:t>
            </a:r>
            <a:endParaRPr lang="ru-RU" sz="4800" dirty="0" smtClean="0"/>
          </a:p>
          <a:p>
            <a:endParaRPr lang="en-US" sz="4800" dirty="0"/>
          </a:p>
          <a:p>
            <a:pPr marL="68580" indent="0">
              <a:buNone/>
            </a:pPr>
            <a:r>
              <a:rPr lang="en-US" sz="4800" dirty="0">
                <a:solidFill>
                  <a:srgbClr val="FF0000"/>
                </a:solidFill>
              </a:rPr>
              <a:t>Les genres </a:t>
            </a:r>
            <a:r>
              <a:rPr lang="en-US" sz="4800" dirty="0" err="1">
                <a:solidFill>
                  <a:srgbClr val="FF0000"/>
                </a:solidFill>
              </a:rPr>
              <a:t>littéraires</a:t>
            </a:r>
            <a:endParaRPr lang="ru-RU" dirty="0">
              <a:solidFill>
                <a:srgbClr val="FF0000"/>
              </a:solidFill>
            </a:endParaRPr>
          </a:p>
        </p:txBody>
      </p:sp>
    </p:spTree>
    <p:extLst>
      <p:ext uri="{BB962C8B-B14F-4D97-AF65-F5344CB8AC3E}">
        <p14:creationId xmlns:p14="http://schemas.microsoft.com/office/powerpoint/2010/main" val="3708867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580">
                                          <p:stCondLst>
                                            <p:cond delay="0"/>
                                          </p:stCondLst>
                                        </p:cTn>
                                        <p:tgtEl>
                                          <p:spTgt spid="3">
                                            <p:txEl>
                                              <p:pRg st="2" end="2"/>
                                            </p:txEl>
                                          </p:spTgt>
                                        </p:tgtEl>
                                      </p:cBhvr>
                                    </p:animEffect>
                                    <p:anim calcmode="lin" valueType="num">
                                      <p:cBhvr>
                                        <p:cTn id="26"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2" end="2"/>
                                            </p:txEl>
                                          </p:spTgt>
                                        </p:tgtEl>
                                      </p:cBhvr>
                                      <p:to x="100000" y="60000"/>
                                    </p:animScale>
                                    <p:animScale>
                                      <p:cBhvr>
                                        <p:cTn id="32" dur="166" decel="50000">
                                          <p:stCondLst>
                                            <p:cond delay="676"/>
                                          </p:stCondLst>
                                        </p:cTn>
                                        <p:tgtEl>
                                          <p:spTgt spid="3">
                                            <p:txEl>
                                              <p:pRg st="2" end="2"/>
                                            </p:txEl>
                                          </p:spTgt>
                                        </p:tgtEl>
                                      </p:cBhvr>
                                      <p:to x="100000" y="100000"/>
                                    </p:animScale>
                                    <p:animScale>
                                      <p:cBhvr>
                                        <p:cTn id="33" dur="26">
                                          <p:stCondLst>
                                            <p:cond delay="1312"/>
                                          </p:stCondLst>
                                        </p:cTn>
                                        <p:tgtEl>
                                          <p:spTgt spid="3">
                                            <p:txEl>
                                              <p:pRg st="2" end="2"/>
                                            </p:txEl>
                                          </p:spTgt>
                                        </p:tgtEl>
                                      </p:cBhvr>
                                      <p:to x="100000" y="80000"/>
                                    </p:animScale>
                                    <p:animScale>
                                      <p:cBhvr>
                                        <p:cTn id="34" dur="166" decel="50000">
                                          <p:stCondLst>
                                            <p:cond delay="1338"/>
                                          </p:stCondLst>
                                        </p:cTn>
                                        <p:tgtEl>
                                          <p:spTgt spid="3">
                                            <p:txEl>
                                              <p:pRg st="2" end="2"/>
                                            </p:txEl>
                                          </p:spTgt>
                                        </p:tgtEl>
                                      </p:cBhvr>
                                      <p:to x="100000" y="100000"/>
                                    </p:animScale>
                                    <p:animScale>
                                      <p:cBhvr>
                                        <p:cTn id="35" dur="26">
                                          <p:stCondLst>
                                            <p:cond delay="1642"/>
                                          </p:stCondLst>
                                        </p:cTn>
                                        <p:tgtEl>
                                          <p:spTgt spid="3">
                                            <p:txEl>
                                              <p:pRg st="2" end="2"/>
                                            </p:txEl>
                                          </p:spTgt>
                                        </p:tgtEl>
                                      </p:cBhvr>
                                      <p:to x="100000" y="90000"/>
                                    </p:animScale>
                                    <p:animScale>
                                      <p:cBhvr>
                                        <p:cTn id="36" dur="166" decel="50000">
                                          <p:stCondLst>
                                            <p:cond delay="1668"/>
                                          </p:stCondLst>
                                        </p:cTn>
                                        <p:tgtEl>
                                          <p:spTgt spid="3">
                                            <p:txEl>
                                              <p:pRg st="2" end="2"/>
                                            </p:txEl>
                                          </p:spTgt>
                                        </p:tgtEl>
                                      </p:cBhvr>
                                      <p:to x="100000" y="100000"/>
                                    </p:animScale>
                                    <p:animScale>
                                      <p:cBhvr>
                                        <p:cTn id="37" dur="26">
                                          <p:stCondLst>
                                            <p:cond delay="1808"/>
                                          </p:stCondLst>
                                        </p:cTn>
                                        <p:tgtEl>
                                          <p:spTgt spid="3">
                                            <p:txEl>
                                              <p:pRg st="2" end="2"/>
                                            </p:txEl>
                                          </p:spTgt>
                                        </p:tgtEl>
                                      </p:cBhvr>
                                      <p:to x="100000" y="95000"/>
                                    </p:animScale>
                                    <p:animScale>
                                      <p:cBhvr>
                                        <p:cTn id="38"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43492" y="1556792"/>
            <a:ext cx="6777317" cy="4275837"/>
          </a:xfrm>
        </p:spPr>
        <p:style>
          <a:lnRef idx="2">
            <a:schemeClr val="accent1"/>
          </a:lnRef>
          <a:fillRef idx="1">
            <a:schemeClr val="lt1"/>
          </a:fillRef>
          <a:effectRef idx="0">
            <a:schemeClr val="accent1"/>
          </a:effectRef>
          <a:fontRef idx="minor">
            <a:schemeClr val="dk1"/>
          </a:fontRef>
        </p:style>
        <p:txBody>
          <a:bodyPr>
            <a:normAutofit/>
          </a:bodyPr>
          <a:lstStyle/>
          <a:p>
            <a:r>
              <a:rPr lang="en-US" sz="5400" dirty="0"/>
              <a:t>Je (…) un </a:t>
            </a:r>
            <a:r>
              <a:rPr lang="en-US" sz="5400" dirty="0" err="1"/>
              <a:t>livre</a:t>
            </a:r>
            <a:r>
              <a:rPr lang="en-US" sz="5400" dirty="0"/>
              <a:t> à</a:t>
            </a:r>
            <a:r>
              <a:rPr lang="en-US" sz="5400" dirty="0" smtClean="0"/>
              <a:t> </a:t>
            </a:r>
            <a:r>
              <a:rPr lang="en-US" sz="5400" dirty="0" err="1"/>
              <a:t>mes</a:t>
            </a:r>
            <a:r>
              <a:rPr lang="en-US" sz="5400" dirty="0"/>
              <a:t> </a:t>
            </a:r>
            <a:r>
              <a:rPr lang="en-US" sz="5400" dirty="0" err="1"/>
              <a:t>copains</a:t>
            </a:r>
            <a:r>
              <a:rPr lang="en-US" sz="5400" dirty="0" smtClean="0"/>
              <a:t>.</a:t>
            </a:r>
          </a:p>
          <a:p>
            <a:pPr marL="68580" indent="0">
              <a:buNone/>
            </a:pPr>
            <a:endParaRPr lang="en-US" sz="5400" dirty="0"/>
          </a:p>
          <a:p>
            <a:pPr marL="68580" indent="0">
              <a:buNone/>
            </a:pPr>
            <a:r>
              <a:rPr lang="en-US" sz="5400" dirty="0" err="1" smtClean="0">
                <a:solidFill>
                  <a:srgbClr val="FF0000"/>
                </a:solidFill>
              </a:rPr>
              <a:t>Recommande</a:t>
            </a:r>
            <a:endParaRPr lang="ru-RU" sz="5400" dirty="0">
              <a:solidFill>
                <a:srgbClr val="FF0000"/>
              </a:solidFill>
            </a:endParaRPr>
          </a:p>
          <a:p>
            <a:endParaRPr lang="ru-RU" dirty="0"/>
          </a:p>
        </p:txBody>
      </p:sp>
    </p:spTree>
    <p:extLst>
      <p:ext uri="{BB962C8B-B14F-4D97-AF65-F5344CB8AC3E}">
        <p14:creationId xmlns:p14="http://schemas.microsoft.com/office/powerpoint/2010/main" val="2015393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580">
                                          <p:stCondLst>
                                            <p:cond delay="0"/>
                                          </p:stCondLst>
                                        </p:cTn>
                                        <p:tgtEl>
                                          <p:spTgt spid="3">
                                            <p:txEl>
                                              <p:pRg st="2" end="2"/>
                                            </p:txEl>
                                          </p:spTgt>
                                        </p:tgtEl>
                                      </p:cBhvr>
                                    </p:animEffect>
                                    <p:anim calcmode="lin" valueType="num">
                                      <p:cBhvr>
                                        <p:cTn id="26"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2" end="2"/>
                                            </p:txEl>
                                          </p:spTgt>
                                        </p:tgtEl>
                                      </p:cBhvr>
                                      <p:to x="100000" y="60000"/>
                                    </p:animScale>
                                    <p:animScale>
                                      <p:cBhvr>
                                        <p:cTn id="32" dur="166" decel="50000">
                                          <p:stCondLst>
                                            <p:cond delay="676"/>
                                          </p:stCondLst>
                                        </p:cTn>
                                        <p:tgtEl>
                                          <p:spTgt spid="3">
                                            <p:txEl>
                                              <p:pRg st="2" end="2"/>
                                            </p:txEl>
                                          </p:spTgt>
                                        </p:tgtEl>
                                      </p:cBhvr>
                                      <p:to x="100000" y="100000"/>
                                    </p:animScale>
                                    <p:animScale>
                                      <p:cBhvr>
                                        <p:cTn id="33" dur="26">
                                          <p:stCondLst>
                                            <p:cond delay="1312"/>
                                          </p:stCondLst>
                                        </p:cTn>
                                        <p:tgtEl>
                                          <p:spTgt spid="3">
                                            <p:txEl>
                                              <p:pRg st="2" end="2"/>
                                            </p:txEl>
                                          </p:spTgt>
                                        </p:tgtEl>
                                      </p:cBhvr>
                                      <p:to x="100000" y="80000"/>
                                    </p:animScale>
                                    <p:animScale>
                                      <p:cBhvr>
                                        <p:cTn id="34" dur="166" decel="50000">
                                          <p:stCondLst>
                                            <p:cond delay="1338"/>
                                          </p:stCondLst>
                                        </p:cTn>
                                        <p:tgtEl>
                                          <p:spTgt spid="3">
                                            <p:txEl>
                                              <p:pRg st="2" end="2"/>
                                            </p:txEl>
                                          </p:spTgt>
                                        </p:tgtEl>
                                      </p:cBhvr>
                                      <p:to x="100000" y="100000"/>
                                    </p:animScale>
                                    <p:animScale>
                                      <p:cBhvr>
                                        <p:cTn id="35" dur="26">
                                          <p:stCondLst>
                                            <p:cond delay="1642"/>
                                          </p:stCondLst>
                                        </p:cTn>
                                        <p:tgtEl>
                                          <p:spTgt spid="3">
                                            <p:txEl>
                                              <p:pRg st="2" end="2"/>
                                            </p:txEl>
                                          </p:spTgt>
                                        </p:tgtEl>
                                      </p:cBhvr>
                                      <p:to x="100000" y="90000"/>
                                    </p:animScale>
                                    <p:animScale>
                                      <p:cBhvr>
                                        <p:cTn id="36" dur="166" decel="50000">
                                          <p:stCondLst>
                                            <p:cond delay="1668"/>
                                          </p:stCondLst>
                                        </p:cTn>
                                        <p:tgtEl>
                                          <p:spTgt spid="3">
                                            <p:txEl>
                                              <p:pRg st="2" end="2"/>
                                            </p:txEl>
                                          </p:spTgt>
                                        </p:tgtEl>
                                      </p:cBhvr>
                                      <p:to x="100000" y="100000"/>
                                    </p:animScale>
                                    <p:animScale>
                                      <p:cBhvr>
                                        <p:cTn id="37" dur="26">
                                          <p:stCondLst>
                                            <p:cond delay="1808"/>
                                          </p:stCondLst>
                                        </p:cTn>
                                        <p:tgtEl>
                                          <p:spTgt spid="3">
                                            <p:txEl>
                                              <p:pRg st="2" end="2"/>
                                            </p:txEl>
                                          </p:spTgt>
                                        </p:tgtEl>
                                      </p:cBhvr>
                                      <p:to x="100000" y="95000"/>
                                    </p:animScale>
                                    <p:animScale>
                                      <p:cBhvr>
                                        <p:cTn id="38"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стин">
  <a:themeElements>
    <a:clrScheme name="Остин">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Остин">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Остин">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48</TotalTime>
  <Words>116</Words>
  <Application>Microsoft Office PowerPoint</Application>
  <PresentationFormat>Экран (4:3)</PresentationFormat>
  <Paragraphs>28</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Остин</vt:lpstr>
      <vt:lpstr>“Lire, c’ est s’ envoler ailleurs”.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Mon livre préféré c’est… On appelle «…» Ce livre m'emprisonne Je ne peux pas me détacher de la lecture. C’est le roman. J'aime ce livre. J'ai lu avec plaisir. Je voudrais recommander ce livre à mes amis. Je me suis plongé dans le livre.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“Lire, c’ est s’ envoler ailleurs”. </dc:title>
  <dc:creator>polly</dc:creator>
  <cp:lastModifiedBy>polly</cp:lastModifiedBy>
  <cp:revision>7</cp:revision>
  <dcterms:created xsi:type="dcterms:W3CDTF">2013-12-11T11:39:02Z</dcterms:created>
  <dcterms:modified xsi:type="dcterms:W3CDTF">2013-12-11T20:19:30Z</dcterms:modified>
</cp:coreProperties>
</file>