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6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67639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ре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438400"/>
            <a:ext cx="5181600" cy="38862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609600"/>
            <a:ext cx="7408863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Прочитай. Тело какой рыбы не покрыто чешуей?</a:t>
            </a:r>
            <a:endParaRPr lang="ru-RU" dirty="0"/>
          </a:p>
        </p:txBody>
      </p:sp>
      <p:pic>
        <p:nvPicPr>
          <p:cNvPr id="4" name="Содержимое 3" descr="щу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981200"/>
            <a:ext cx="38100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сом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981200"/>
            <a:ext cx="3931920" cy="28727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5257800"/>
            <a:ext cx="1914525" cy="695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9896" y="5267325"/>
            <a:ext cx="2047875" cy="68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Прочитай. Кто на первой картинке? Кто на второй? Проверь себя!</a:t>
            </a:r>
            <a:endParaRPr lang="ru-RU" dirty="0"/>
          </a:p>
        </p:txBody>
      </p:sp>
      <p:pic>
        <p:nvPicPr>
          <p:cNvPr id="4" name="Содержимое 3" descr="окун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4038600"/>
            <a:ext cx="36576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5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карась се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3962400"/>
            <a:ext cx="3046154" cy="1900800"/>
          </a:xfrm>
          <a:prstGeom prst="roundRect">
            <a:avLst>
              <a:gd name="adj" fmla="val 16667"/>
            </a:avLst>
          </a:prstGeom>
          <a:ln>
            <a:solidFill>
              <a:schemeClr val="accent5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71177" y="1828800"/>
            <a:ext cx="2819400" cy="91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1905000"/>
            <a:ext cx="2371725" cy="885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23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Презентация PowerPoint</vt:lpstr>
      <vt:lpstr>Прочитай. Тело какой рыбы не покрыто чешуей?</vt:lpstr>
      <vt:lpstr>Прочитай. Кто на первой картинке? Кто на второй? Проверь себя!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метод</dc:creator>
  <cp:lastModifiedBy>таня</cp:lastModifiedBy>
  <cp:revision>21</cp:revision>
  <dcterms:created xsi:type="dcterms:W3CDTF">2014-05-29T07:29:16Z</dcterms:created>
  <dcterms:modified xsi:type="dcterms:W3CDTF">2015-01-31T08:09:16Z</dcterms:modified>
</cp:coreProperties>
</file>