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61" r:id="rId6"/>
    <p:sldId id="262" r:id="rId7"/>
    <p:sldId id="264" r:id="rId8"/>
    <p:sldId id="265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F561-F778-4EC4-B620-24454C676A95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D178-6EFF-4025-BD7C-3722ADA9D9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F561-F778-4EC4-B620-24454C676A95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D178-6EFF-4025-BD7C-3722ADA9D9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F561-F778-4EC4-B620-24454C676A95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D178-6EFF-4025-BD7C-3722ADA9D9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F561-F778-4EC4-B620-24454C676A95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D178-6EFF-4025-BD7C-3722ADA9D9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F561-F778-4EC4-B620-24454C676A95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D178-6EFF-4025-BD7C-3722ADA9D9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F561-F778-4EC4-B620-24454C676A95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D178-6EFF-4025-BD7C-3722ADA9D9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F561-F778-4EC4-B620-24454C676A95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D178-6EFF-4025-BD7C-3722ADA9D9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F561-F778-4EC4-B620-24454C676A95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D178-6EFF-4025-BD7C-3722ADA9D9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F561-F778-4EC4-B620-24454C676A95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D178-6EFF-4025-BD7C-3722ADA9D9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F561-F778-4EC4-B620-24454C676A95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D178-6EFF-4025-BD7C-3722ADA9D9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F561-F778-4EC4-B620-24454C676A95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D178-6EFF-4025-BD7C-3722ADA9D9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CF561-F778-4EC4-B620-24454C676A95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3D178-6EFF-4025-BD7C-3722ADA9D9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1643042" y="1071546"/>
            <a:ext cx="67151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Урок</a:t>
            </a:r>
            <a:endParaRPr lang="ru-RU" sz="4800" b="1" dirty="0">
              <a:latin typeface="Monotype Corsiva" pitchFamily="66" charset="0"/>
            </a:endParaRPr>
          </a:p>
        </p:txBody>
      </p:sp>
      <p:pic>
        <p:nvPicPr>
          <p:cNvPr id="24578" name="Picture 2" descr="C:\Users\оля\Desktop\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9144"/>
            <a:ext cx="9144000" cy="687628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142976" y="1285860"/>
            <a:ext cx="678661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Monotype Corsiva" pitchFamily="66" charset="0"/>
              </a:rPr>
              <a:t>Урок  русского  языка</a:t>
            </a:r>
          </a:p>
          <a:p>
            <a:pPr algn="ctr"/>
            <a:r>
              <a:rPr lang="ru-RU" sz="3600" b="1" dirty="0" smtClean="0">
                <a:latin typeface="Monotype Corsiva" pitchFamily="66" charset="0"/>
              </a:rPr>
              <a:t>2 класс</a:t>
            </a:r>
            <a:endParaRPr lang="ru-RU" sz="36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я\Desktop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794" y="1"/>
            <a:ext cx="9157794" cy="6895280"/>
          </a:xfrm>
          <a:prstGeom prst="rect">
            <a:avLst/>
          </a:prstGeom>
          <a:noFill/>
        </p:spPr>
      </p:pic>
      <p:pic>
        <p:nvPicPr>
          <p:cNvPr id="25602" name="Picture 2" descr="C:\Users\оля\Desktop\17914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642918"/>
            <a:ext cx="5502198" cy="5337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Users\оля\Desktop\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3794" y="1"/>
            <a:ext cx="9157794" cy="6895280"/>
          </a:xfrm>
          <a:prstGeom prst="rect">
            <a:avLst/>
          </a:prstGeom>
          <a:noFill/>
        </p:spPr>
      </p:pic>
      <p:pic>
        <p:nvPicPr>
          <p:cNvPr id="1028" name="Picture 4" descr="C:\Users\оля\Desktop\1240439118_42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1142984"/>
            <a:ext cx="3081467" cy="1828337"/>
          </a:xfrm>
          <a:prstGeom prst="rect">
            <a:avLst/>
          </a:prstGeom>
          <a:noFill/>
        </p:spPr>
      </p:pic>
      <p:pic>
        <p:nvPicPr>
          <p:cNvPr id="1029" name="Picture 5" descr="C:\Users\оля\Desktop\1262067987_10xoxu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1142984"/>
            <a:ext cx="3082145" cy="2989680"/>
          </a:xfrm>
          <a:prstGeom prst="rect">
            <a:avLst/>
          </a:prstGeom>
          <a:noFill/>
        </p:spPr>
      </p:pic>
      <p:pic>
        <p:nvPicPr>
          <p:cNvPr id="1030" name="Picture 6" descr="C:\Users\оля\Desktop\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85917" y="3571876"/>
            <a:ext cx="3657603" cy="2286002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835821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Ч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истописание.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я\Desktop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794" y="1"/>
            <a:ext cx="9157794" cy="6895280"/>
          </a:xfrm>
          <a:prstGeom prst="rect">
            <a:avLst/>
          </a:prstGeom>
          <a:noFill/>
        </p:spPr>
      </p:pic>
      <p:pic>
        <p:nvPicPr>
          <p:cNvPr id="2050" name="Picture 2" descr="C:\Users\оля\Desktop\скачанные файл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500042"/>
            <a:ext cx="6266659" cy="4693945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14282" y="5500702"/>
            <a:ext cx="892971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воробьи  верблюд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волк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варенье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я\Desktop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794" y="1"/>
            <a:ext cx="9157794" cy="6895280"/>
          </a:xfrm>
          <a:prstGeom prst="rect">
            <a:avLst/>
          </a:prstGeom>
          <a:noFill/>
        </p:spPr>
      </p:pic>
      <p:pic>
        <p:nvPicPr>
          <p:cNvPr id="3074" name="Picture 2" descr="C:\Users\оля\Desktop\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785926"/>
            <a:ext cx="6021203" cy="4286280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357422" y="214290"/>
            <a:ext cx="335758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Выдра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7" name="Picture 5" descr="C:\Users\оля\Desktop\i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857627"/>
            <a:ext cx="1714512" cy="23844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я\Desktop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7794" cy="689528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285728"/>
            <a:ext cx="6286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i="1" dirty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«Один - много».</a:t>
            </a:r>
            <a:endParaRPr lang="ru-RU" sz="4800" b="1" i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1285860"/>
            <a:ext cx="26195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Весло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00694" y="1285860"/>
            <a:ext cx="23574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вёсла 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2000240"/>
            <a:ext cx="31469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окно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43504" y="2000240"/>
            <a:ext cx="21431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окна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3108" y="2714620"/>
            <a:ext cx="28516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весна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714620"/>
            <a:ext cx="22860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вёсны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57422" y="3500438"/>
            <a:ext cx="25529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снег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214942" y="3429000"/>
            <a:ext cx="19288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снега</a:t>
            </a:r>
            <a:endParaRPr lang="ru-RU" sz="4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214547" y="4214818"/>
            <a:ext cx="28466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lang="ru-RU" sz="4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укав 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072066" y="4071942"/>
            <a:ext cx="2571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рукава</a:t>
            </a:r>
            <a:endParaRPr lang="ru-RU" sz="4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928794" y="5072074"/>
            <a:ext cx="31294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п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альто</a:t>
            </a:r>
            <a:endParaRPr lang="ru-RU" sz="4000" dirty="0"/>
          </a:p>
        </p:txBody>
      </p:sp>
      <p:sp>
        <p:nvSpPr>
          <p:cNvPr id="17" name="Прямоугольник 16"/>
          <p:cNvSpPr/>
          <p:nvPr/>
        </p:nvSpPr>
        <p:spPr>
          <a:xfrm flipH="1">
            <a:off x="5500693" y="5000636"/>
            <a:ext cx="264320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я\Desktop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794" y="1"/>
            <a:ext cx="9157794" cy="689528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" y="214290"/>
            <a:ext cx="75723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«Много - один».</a:t>
            </a:r>
            <a:endParaRPr kumimoji="0" lang="ru-RU" sz="4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1357298"/>
            <a:ext cx="27295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Льды</a:t>
            </a:r>
            <a:endParaRPr lang="ru-RU" sz="4000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Лёд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Лёд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Лёд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Лёд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Лёд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1357298"/>
            <a:ext cx="25003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</a:t>
            </a:r>
            <a:r>
              <a:rPr lang="ru-RU" sz="4000" b="1" dirty="0" smtClean="0"/>
              <a:t>лёд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000233" y="2071678"/>
            <a:ext cx="31185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</a:t>
            </a:r>
            <a:r>
              <a:rPr lang="ru-RU" sz="4000" b="1" dirty="0" smtClean="0"/>
              <a:t>воробьи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857752" y="2071678"/>
            <a:ext cx="22145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sz="4000" b="1" dirty="0" smtClean="0"/>
              <a:t>воробей</a:t>
            </a:r>
            <a:endParaRPr lang="ru-RU" sz="4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43108" y="2786058"/>
            <a:ext cx="28835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листья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261658" y="2786058"/>
            <a:ext cx="28821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      лист</a:t>
            </a:r>
            <a:endParaRPr lang="ru-RU" sz="4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071671" y="3429000"/>
            <a:ext cx="30076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 деревья</a:t>
            </a:r>
            <a:endParaRPr lang="ru-RU" sz="4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214942" y="3357563"/>
            <a:ext cx="21431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              </a:t>
            </a:r>
            <a:endParaRPr lang="ru-RU" sz="4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500562" y="3357562"/>
            <a:ext cx="25003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    дерево</a:t>
            </a:r>
            <a:endParaRPr lang="ru-RU" sz="4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000233" y="4071942"/>
            <a:ext cx="30408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  крылья</a:t>
            </a:r>
            <a:endParaRPr lang="ru-RU" sz="4000" dirty="0"/>
          </a:p>
        </p:txBody>
      </p:sp>
      <p:sp>
        <p:nvSpPr>
          <p:cNvPr id="19" name="Прямоугольник 18"/>
          <p:cNvSpPr/>
          <p:nvPr/>
        </p:nvSpPr>
        <p:spPr>
          <a:xfrm flipH="1">
            <a:off x="4988137" y="4071942"/>
            <a:ext cx="1655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крыло</a:t>
            </a:r>
            <a:endParaRPr lang="ru-RU" sz="4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928795" y="4721662"/>
            <a:ext cx="32189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   ножницы</a:t>
            </a:r>
            <a:endParaRPr lang="ru-RU" sz="4000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4744479" y="4721662"/>
            <a:ext cx="17563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   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7" grpId="0"/>
      <p:bldP spid="18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я\Desktop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794" y="1"/>
            <a:ext cx="9157794" cy="6895280"/>
          </a:xfrm>
          <a:prstGeom prst="rect">
            <a:avLst/>
          </a:prstGeom>
          <a:noFill/>
        </p:spPr>
      </p:pic>
      <p:pic>
        <p:nvPicPr>
          <p:cNvPr id="20481" name="Picture 1" descr="C:\Users\оля\Desktop\i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14290"/>
            <a:ext cx="2821801" cy="2123937"/>
          </a:xfrm>
          <a:prstGeom prst="rect">
            <a:avLst/>
          </a:prstGeom>
          <a:noFill/>
        </p:spPr>
      </p:pic>
      <p:pic>
        <p:nvPicPr>
          <p:cNvPr id="20482" name="Picture 2" descr="C:\Users\оля\Desktop\i (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214290"/>
            <a:ext cx="2643207" cy="2078926"/>
          </a:xfrm>
          <a:prstGeom prst="rect">
            <a:avLst/>
          </a:prstGeom>
          <a:noFill/>
        </p:spPr>
      </p:pic>
      <p:pic>
        <p:nvPicPr>
          <p:cNvPr id="20483" name="Picture 3" descr="C:\Users\оля\Desktop\i (5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794" y="2571744"/>
            <a:ext cx="2910248" cy="2071702"/>
          </a:xfrm>
          <a:prstGeom prst="rect">
            <a:avLst/>
          </a:prstGeom>
          <a:noFill/>
        </p:spPr>
      </p:pic>
      <p:pic>
        <p:nvPicPr>
          <p:cNvPr id="20484" name="Picture 4" descr="C:\Users\оля\Desktop\0c0cda9eb473de43d7d49ce3dea912e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0694" y="2643182"/>
            <a:ext cx="2714644" cy="2033894"/>
          </a:xfrm>
          <a:prstGeom prst="rect">
            <a:avLst/>
          </a:prstGeom>
          <a:noFill/>
        </p:spPr>
      </p:pic>
      <p:pic>
        <p:nvPicPr>
          <p:cNvPr id="20485" name="Picture 5" descr="C:\Users\оля\Desktop\i (7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472" y="4786298"/>
            <a:ext cx="2762269" cy="2071702"/>
          </a:xfrm>
          <a:prstGeom prst="rect">
            <a:avLst/>
          </a:prstGeom>
          <a:noFill/>
        </p:spPr>
      </p:pic>
      <p:pic>
        <p:nvPicPr>
          <p:cNvPr id="20486" name="Picture 6" descr="C:\Users\оля\Desktop\i (6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43372" y="4786322"/>
            <a:ext cx="2831293" cy="2071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я\Desktop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794" y="1"/>
            <a:ext cx="9157794" cy="6895280"/>
          </a:xfrm>
          <a:prstGeom prst="rect">
            <a:avLst/>
          </a:prstGeom>
          <a:noFill/>
        </p:spPr>
      </p:pic>
      <p:pic>
        <p:nvPicPr>
          <p:cNvPr id="22530" name="Picture 2" descr="C:\Users\оля\Desktop\i (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500174"/>
            <a:ext cx="3037136" cy="2286016"/>
          </a:xfrm>
          <a:prstGeom prst="rect">
            <a:avLst/>
          </a:prstGeom>
          <a:noFill/>
        </p:spPr>
      </p:pic>
      <p:pic>
        <p:nvPicPr>
          <p:cNvPr id="22531" name="Picture 3" descr="C:\Users\оля\Desktop\i (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1500174"/>
            <a:ext cx="3048019" cy="2286015"/>
          </a:xfrm>
          <a:prstGeom prst="rect">
            <a:avLst/>
          </a:prstGeom>
          <a:noFill/>
        </p:spPr>
      </p:pic>
      <p:pic>
        <p:nvPicPr>
          <p:cNvPr id="22532" name="Picture 4" descr="C:\Users\оля\Desktop\i (10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70" y="4214818"/>
            <a:ext cx="3095645" cy="2321735"/>
          </a:xfrm>
          <a:prstGeom prst="rect">
            <a:avLst/>
          </a:prstGeom>
          <a:noFill/>
        </p:spPr>
      </p:pic>
      <p:pic>
        <p:nvPicPr>
          <p:cNvPr id="22533" name="Picture 5" descr="C:\Users\оля\Desktop\i (12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70" y="4214818"/>
            <a:ext cx="3048003" cy="2286002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357422" y="357166"/>
            <a:ext cx="59293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Домашние животные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я\Desktop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794" y="1"/>
            <a:ext cx="9157794" cy="6895280"/>
          </a:xfrm>
          <a:prstGeom prst="rect">
            <a:avLst/>
          </a:prstGeom>
          <a:noFill/>
        </p:spPr>
      </p:pic>
      <p:pic>
        <p:nvPicPr>
          <p:cNvPr id="23554" name="Picture 2" descr="C:\Users\оля\Desktop\i (1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214422"/>
            <a:ext cx="3024190" cy="2268143"/>
          </a:xfrm>
          <a:prstGeom prst="rect">
            <a:avLst/>
          </a:prstGeom>
          <a:noFill/>
        </p:spPr>
      </p:pic>
      <p:pic>
        <p:nvPicPr>
          <p:cNvPr id="23555" name="Picture 3" descr="C:\Users\оля\Desktop\i (1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1500174"/>
            <a:ext cx="3071814" cy="2286002"/>
          </a:xfrm>
          <a:prstGeom prst="rect">
            <a:avLst/>
          </a:prstGeom>
          <a:noFill/>
        </p:spPr>
      </p:pic>
      <p:pic>
        <p:nvPicPr>
          <p:cNvPr id="23556" name="Picture 4" descr="C:\Users\оля\Desktop\i (15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18932" y="3714753"/>
            <a:ext cx="3038885" cy="1928826"/>
          </a:xfrm>
          <a:prstGeom prst="rect">
            <a:avLst/>
          </a:prstGeom>
          <a:noFill/>
        </p:spPr>
      </p:pic>
      <p:pic>
        <p:nvPicPr>
          <p:cNvPr id="23557" name="Picture 5" descr="C:\Users\оля\Desktop\i (16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4" y="4071942"/>
            <a:ext cx="2744580" cy="212679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143109" y="214290"/>
            <a:ext cx="67866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Дикие  животные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76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оля</cp:lastModifiedBy>
  <cp:revision>16</cp:revision>
  <dcterms:created xsi:type="dcterms:W3CDTF">2015-01-10T16:38:33Z</dcterms:created>
  <dcterms:modified xsi:type="dcterms:W3CDTF">2015-01-10T19:14:16Z</dcterms:modified>
</cp:coreProperties>
</file>