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4" r:id="rId4"/>
    <p:sldId id="258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71B"/>
    <a:srgbClr val="2A8A1A"/>
    <a:srgbClr val="1B1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9" autoAdjust="0"/>
    <p:restoredTop sz="99467" autoAdjust="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96A18-A7AE-45A4-8B78-356F3445C20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3B776-EFB1-407B-A5CB-55A0E063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34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3B776-EFB1-407B-A5CB-55A0E063EE1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434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3B776-EFB1-407B-A5CB-55A0E063EE1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677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дошкольное образовательное учреждение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 развития ребёнка- детский сад №18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города Кропоткин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образования Кавказский район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16224"/>
            <a:ext cx="1828800" cy="1828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413" y="1556792"/>
            <a:ext cx="113842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96345" y="1798365"/>
            <a:ext cx="5327068" cy="166199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B12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sz="2800" b="1" dirty="0">
                <a:solidFill>
                  <a:srgbClr val="1B12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 </a:t>
            </a:r>
          </a:p>
          <a:p>
            <a:r>
              <a:rPr lang="ru-RU" sz="2800" b="1" dirty="0" smtClean="0">
                <a:solidFill>
                  <a:srgbClr val="1B12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и подготовительной к школе группе.</a:t>
            </a:r>
            <a:endParaRPr lang="ru-RU" sz="2800" b="1" dirty="0">
              <a:solidFill>
                <a:srgbClr val="1B12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03849" y="4149080"/>
            <a:ext cx="5760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О. А. Колесникова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подготовительной к школе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«Берёзка»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содействии воспитателя группы «Сказка»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 М. Секретарёвой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9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174" y="3627257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86" y="404665"/>
            <a:ext cx="3276932" cy="24576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021" y="353567"/>
            <a:ext cx="3164505" cy="2373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86" y="3646057"/>
            <a:ext cx="3210415" cy="24078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614600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1" y="692697"/>
            <a:ext cx="5323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увеличительными стёклами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«попрыгунчики».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077072"/>
            <a:ext cx="3515883" cy="263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30370"/>
            <a:ext cx="3163654" cy="23727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86769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1"/>
            <a:ext cx="3030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бумагой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931" y="1392733"/>
            <a:ext cx="2909763" cy="2182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08844"/>
            <a:ext cx="3133468" cy="2350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074" y="4115164"/>
            <a:ext cx="3133468" cy="2350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227" y="4115164"/>
            <a:ext cx="3133467" cy="2350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96980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60648"/>
            <a:ext cx="2664296" cy="199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797" y="2520280"/>
            <a:ext cx="1979712" cy="1484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789039"/>
            <a:ext cx="3081137" cy="2310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441" y="4576719"/>
            <a:ext cx="2164423" cy="1623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003" y="260648"/>
            <a:ext cx="3072099" cy="2304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419481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32656"/>
            <a:ext cx="3600400" cy="2700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308" y="3573016"/>
            <a:ext cx="3635896" cy="2726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043608" y="620688"/>
            <a:ext cx="32133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Сопутствующие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642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06644" y="1034116"/>
            <a:ext cx="3307422" cy="2480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93177" y="3235415"/>
            <a:ext cx="3635896" cy="2726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63070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95969" y="896720"/>
            <a:ext cx="3936437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861048"/>
            <a:ext cx="3528392" cy="2646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43608" y="404665"/>
            <a:ext cx="357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697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763" y="548138"/>
            <a:ext cx="3528393" cy="2646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239" y="4024542"/>
            <a:ext cx="3131843" cy="2348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878" y="4091863"/>
            <a:ext cx="3042082" cy="22815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5630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9912" y="836712"/>
            <a:ext cx="5364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F171B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Спасибо за внимание</a:t>
            </a:r>
            <a:endParaRPr lang="ru-RU" sz="4400" b="1" dirty="0">
              <a:solidFill>
                <a:srgbClr val="CF171B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80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2274838"/>
            <a:ext cx="7488832" cy="35394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Люди, научившиеся ...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школы не прошел.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К.Е. Тимирязев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125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20688"/>
            <a:ext cx="664393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 детей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стремления  к самостоятельному познанию.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861048"/>
            <a:ext cx="3635896" cy="2726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276872"/>
            <a:ext cx="3672408" cy="20657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06262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1"/>
            <a:ext cx="15522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412776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1.Создать условия для развития познавательной активности детей в процессе совместной с педагогом и самостоятельной деятельности.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Реализовать личностно – ориентированную модель взаимодействия педагога и ребёнка.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Способствовать амплификации (обогащению) психического развития детей.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Актуализировать сенсорный опыт детей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пользоваться элементарными приборами ( градусники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лупы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пипетка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фонарик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линейка)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Воспитывать способы самоконтроля для работы с различными материалами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бережное отношение к своему здоровью.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Прививать специальные трудовые умения.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3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7" y="332657"/>
            <a:ext cx="4160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водой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льдом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снегом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209" y="1124744"/>
            <a:ext cx="4258711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996952"/>
            <a:ext cx="4272172" cy="3204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60844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717032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016" y="436004"/>
            <a:ext cx="3530600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99890"/>
            <a:ext cx="2434332" cy="279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789041"/>
            <a:ext cx="307234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16893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413" y="476672"/>
            <a:ext cx="3648405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645024"/>
            <a:ext cx="3491880" cy="2618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0325" y="3715859"/>
            <a:ext cx="3302987" cy="2477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01707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3" y="332657"/>
            <a:ext cx="2362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светом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5772" y="1383235"/>
            <a:ext cx="2664296" cy="199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227834"/>
            <a:ext cx="2843980" cy="2132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03775"/>
            <a:ext cx="2736303" cy="2052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227963"/>
            <a:ext cx="2843808" cy="2132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6495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04665"/>
            <a:ext cx="5531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магнитами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стеклом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резиной.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845" y="1295814"/>
            <a:ext cx="3116473" cy="233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730" y="3933057"/>
            <a:ext cx="3106761" cy="23300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695" y="3933057"/>
            <a:ext cx="3106761" cy="23300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233684"/>
            <a:ext cx="313184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15230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210</Words>
  <Application>Microsoft Office PowerPoint</Application>
  <PresentationFormat>Экран (4:3)</PresentationFormat>
  <Paragraphs>36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автономное  дошкольное образовательное учреждение  центр развития ребёнка- детский сад №18   города Кропоткин  муниципального образования Кавказский район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 дошкольное образовательное учреждение  центр развития ребёнка- детский сад №18   города Кропоткин  муниципального образования Кавказский район   </dc:title>
  <dc:creator>Ольга</dc:creator>
  <cp:lastModifiedBy>Ольга</cp:lastModifiedBy>
  <cp:revision>50</cp:revision>
  <dcterms:created xsi:type="dcterms:W3CDTF">2015-01-20T15:10:38Z</dcterms:created>
  <dcterms:modified xsi:type="dcterms:W3CDTF">2015-01-31T13:43:12Z</dcterms:modified>
</cp:coreProperties>
</file>