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8856984" cy="1686049"/>
          </a:xfrm>
        </p:spPr>
        <p:txBody>
          <a:bodyPr/>
          <a:lstStyle/>
          <a:p>
            <a:r>
              <a:rPr lang="ru-RU" dirty="0" smtClean="0"/>
              <a:t>Художественно-эстетическое развитие детей младшего возраста.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4045" y="5877272"/>
            <a:ext cx="7117180" cy="8614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996952"/>
            <a:ext cx="5006279" cy="37547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7824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8569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Художественно-эстетическое развитие детей начинает формироваться с самого раннего возраста. </a:t>
            </a:r>
          </a:p>
          <a:p>
            <a:r>
              <a:rPr lang="ru-RU" sz="2000" dirty="0" smtClean="0"/>
              <a:t>Дети открываю и исследуют окружающий мир, тянуться к красивой, яркой игрушке, с удовольствием слушают сказки, </a:t>
            </a:r>
            <a:r>
              <a:rPr lang="ru-RU" sz="2000" dirty="0" err="1" smtClean="0"/>
              <a:t>потешки</a:t>
            </a:r>
            <a:r>
              <a:rPr lang="ru-RU" sz="2000" dirty="0" smtClean="0"/>
              <a:t>, стихи, любуются иллюстрациями в книгах.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918" y="2060848"/>
            <a:ext cx="6108171" cy="45811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4700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036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Музыка, художественное слово, изобразительное искусство- источник особой детской радости. Познавая красоту окружающего мира, ребенок испытывает положительные эмоции: радость, восторг. Особое место в эстетическом развитии детей занимают игры в «праздник», музыкальные занятия, театр и  т. д.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596" y="1584005"/>
            <a:ext cx="3420098" cy="25650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30705"/>
            <a:ext cx="3672408" cy="27543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276999"/>
            <a:ext cx="3384376" cy="25382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53961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404664"/>
            <a:ext cx="8424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процессе разнообразных игр развивается любовь к прекрасному, формируются творческие способности, раскрывается талант, развиваются коммуникативные навыки. </a:t>
            </a:r>
          </a:p>
          <a:p>
            <a:r>
              <a:rPr lang="ru-RU" dirty="0" smtClean="0"/>
              <a:t>Большое значение для эстетического развития детей имеют строительные игры. Играя со строительным материалом, сооружая постройки у детей формируется вкус, умение красиво сочетать форму и цвет.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45024"/>
            <a:ext cx="3972306" cy="29792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209" y="2584957"/>
            <a:ext cx="4596128" cy="34470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44043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Всем папам и мамам хочется, чтобы их ребенок вырос уверенный, творческой, сильной личностью. </a:t>
            </a:r>
          </a:p>
          <a:p>
            <a:r>
              <a:rPr lang="ru-RU" dirty="0" smtClean="0"/>
              <a:t>В формировании личности ребенка неоценимое значение имеют разнообразные виды художественно-творческой деятельности: рисование, лепка, наклеивание из бумаги фигурок, создание различных конструкций из природного материала.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3212976"/>
            <a:ext cx="4475989" cy="3356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55" y="2748881"/>
            <a:ext cx="3998784" cy="2999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14024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18517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 нашей группе развивающая среда способствует познавательному развитию детей, развитию навыков изобразительной и музыкальной деятельности, творчеству.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84951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«Зимушка-зима» (аппликация с элементами рисования)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463755"/>
            <a:ext cx="2828006" cy="21210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914" y="3819566"/>
            <a:ext cx="5943810" cy="28422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19872" y="3557956"/>
            <a:ext cx="288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Коллективная работа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721218546"/>
      </p:ext>
    </p:extLst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154</TotalTime>
  <Words>216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Winter</vt:lpstr>
      <vt:lpstr>Художественно-эстетическое развитие детей младшего возраста.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13</cp:revision>
  <dcterms:created xsi:type="dcterms:W3CDTF">2015-01-26T19:40:15Z</dcterms:created>
  <dcterms:modified xsi:type="dcterms:W3CDTF">2015-01-31T11:25:17Z</dcterms:modified>
</cp:coreProperties>
</file>