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8F90-99EA-4844-B671-DBEF7EDD1F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9CE1-6283-4102-8606-491F0A1C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8F90-99EA-4844-B671-DBEF7EDD1F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9CE1-6283-4102-8606-491F0A1C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8F90-99EA-4844-B671-DBEF7EDD1F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9CE1-6283-4102-8606-491F0A1C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8F90-99EA-4844-B671-DBEF7EDD1F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9CE1-6283-4102-8606-491F0A1C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8F90-99EA-4844-B671-DBEF7EDD1F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9CE1-6283-4102-8606-491F0A1C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8F90-99EA-4844-B671-DBEF7EDD1F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9CE1-6283-4102-8606-491F0A1C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8F90-99EA-4844-B671-DBEF7EDD1F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9CE1-6283-4102-8606-491F0A1C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8F90-99EA-4844-B671-DBEF7EDD1F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9CE1-6283-4102-8606-491F0A1C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8F90-99EA-4844-B671-DBEF7EDD1F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9CE1-6283-4102-8606-491F0A1C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8F90-99EA-4844-B671-DBEF7EDD1F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9CE1-6283-4102-8606-491F0A1C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D258F90-99EA-4844-B671-DBEF7EDD1F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779CE1-6283-4102-8606-491F0A1C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258F90-99EA-4844-B671-DBEF7EDD1F11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779CE1-6283-4102-8606-491F0A1C9C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W\Desktop\фото рисование\DSC06227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W\Desktop\фото рисование\DSC0624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W\Desktop\фото рисование\DSC0624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 descr="C:\Users\W\Desktop\фото рисование\DSC0624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W\Desktop\фото рисование\DSC0624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W\Desktop\фото рисование\DSC0624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W\Desktop\фото рисование\DSC0624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W\Desktop\фото рисование\DSC0624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W\Desktop\фото рисование\DSC0625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C:\Users\W\Desktop\фото рисование\DSC0625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C:\Users\W\Desktop\фото рисование\DSC0625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W\Desktop\фото рисование\DSC0622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W\Desktop\фото рисование\DSC062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C:\Users\W\Desktop\фото рисование\DSC0625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C:\Users\W\Desktop\фото рисование\DSC06255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C:\Users\W\Desktop\фото рисование\DSC0625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W\Desktop\фото рисование\DSC06230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W\Desktop\фото рисование\DSC0623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W\Desktop\фото рисование\DSC0623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W\Desktop\фото рисование\DSC0623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W\Desktop\фото рисование\DSC0623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W\Desktop\фото рисование\DSC0623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W\Desktop\фото рисование\DSC06239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0</Words>
  <Application>Microsoft Office PowerPoint</Application>
  <PresentationFormat>Экран (4:3)</PresentationFormat>
  <Paragraphs>0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W</dc:creator>
  <cp:lastModifiedBy>Оксаночка</cp:lastModifiedBy>
  <cp:revision>1</cp:revision>
  <dcterms:created xsi:type="dcterms:W3CDTF">2013-02-28T06:42:37Z</dcterms:created>
  <dcterms:modified xsi:type="dcterms:W3CDTF">2015-01-31T13:05:28Z</dcterms:modified>
</cp:coreProperties>
</file>