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4005065"/>
            <a:ext cx="8458200" cy="115212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en-US" sz="5300" dirty="0" smtClean="0">
                <a:latin typeface="Eras Bold ITC" pitchFamily="34" charset="0"/>
              </a:rPr>
              <a:t>“Home, sweet home”</a:t>
            </a:r>
            <a:endParaRPr lang="ru-RU" sz="53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5445224"/>
            <a:ext cx="8458200" cy="720080"/>
          </a:xfrm>
        </p:spPr>
        <p:txBody>
          <a:bodyPr>
            <a:normAutofit fontScale="25000" lnSpcReduction="20000"/>
          </a:bodyPr>
          <a:lstStyle/>
          <a:p>
            <a:endParaRPr lang="en-US" dirty="0" smtClean="0">
              <a:latin typeface="Eras Bold ITC" pitchFamily="34" charset="0"/>
            </a:endParaRPr>
          </a:p>
          <a:p>
            <a:endParaRPr lang="en-US" dirty="0" smtClean="0">
              <a:latin typeface="Eras Bold ITC" pitchFamily="34" charset="0"/>
            </a:endParaRPr>
          </a:p>
          <a:p>
            <a:endParaRPr lang="en-US" dirty="0" smtClean="0">
              <a:latin typeface="Eras Bold ITC" pitchFamily="34" charset="0"/>
            </a:endParaRPr>
          </a:p>
          <a:p>
            <a:pPr algn="r"/>
            <a:r>
              <a:rPr lang="en-US" sz="11200" i="1" dirty="0" smtClean="0">
                <a:latin typeface="Eras Bold ITC" pitchFamily="34" charset="0"/>
              </a:rPr>
              <a:t>by </a:t>
            </a:r>
            <a:r>
              <a:rPr lang="en-US" sz="11200" i="1" dirty="0" err="1" smtClean="0">
                <a:latin typeface="Eras Bold ITC" pitchFamily="34" charset="0"/>
              </a:rPr>
              <a:t>Rusanova</a:t>
            </a:r>
            <a:r>
              <a:rPr lang="en-US" sz="11200" i="1" dirty="0" smtClean="0">
                <a:latin typeface="Eras Bold ITC" pitchFamily="34" charset="0"/>
              </a:rPr>
              <a:t> E.N.</a:t>
            </a:r>
            <a:endParaRPr lang="ru-RU" sz="11200" i="1" dirty="0"/>
          </a:p>
        </p:txBody>
      </p:sp>
      <p:pic>
        <p:nvPicPr>
          <p:cNvPr id="5" name="Picture 2" descr="C:\Users\Владимир\Desktop\3cd99e93dd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04664"/>
            <a:ext cx="7776864" cy="41044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“My house”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96752"/>
            <a:ext cx="8686800" cy="4883373"/>
          </a:xfrm>
        </p:spPr>
        <p:txBody>
          <a:bodyPr>
            <a:noAutofit/>
          </a:bodyPr>
          <a:lstStyle/>
          <a:p>
            <a:r>
              <a:rPr lang="en-US" sz="1200" b="1" dirty="0" smtClean="0"/>
              <a:t>In front of my house there’s a tree,</a:t>
            </a:r>
            <a:endParaRPr lang="ru-RU" sz="1200" dirty="0" smtClean="0"/>
          </a:p>
          <a:p>
            <a:r>
              <a:rPr lang="en-US" sz="1200" b="1" dirty="0" smtClean="0"/>
              <a:t>My cat likes to climb it with me.</a:t>
            </a:r>
            <a:endParaRPr lang="ru-RU" sz="1200" dirty="0" smtClean="0"/>
          </a:p>
          <a:p>
            <a:r>
              <a:rPr lang="en-US" sz="1200" b="1" dirty="0" smtClean="0"/>
              <a:t>In back of my house there’s a hill</a:t>
            </a:r>
            <a:endParaRPr lang="ru-RU" sz="1200" dirty="0" smtClean="0"/>
          </a:p>
          <a:p>
            <a:r>
              <a:rPr lang="en-US" sz="1200" b="1" dirty="0" smtClean="0"/>
              <a:t>Where I go hiking with Bill.</a:t>
            </a:r>
            <a:endParaRPr lang="ru-RU" sz="1200" dirty="0" smtClean="0"/>
          </a:p>
          <a:p>
            <a:r>
              <a:rPr lang="en-US" sz="1200" b="1" dirty="0" smtClean="0"/>
              <a:t> </a:t>
            </a:r>
            <a:endParaRPr lang="ru-RU" sz="1200" dirty="0" smtClean="0"/>
          </a:p>
          <a:p>
            <a:r>
              <a:rPr lang="en-US" sz="1200" b="1" dirty="0" smtClean="0"/>
              <a:t>Next to my house there’s a creek</a:t>
            </a:r>
            <a:endParaRPr lang="ru-RU" sz="1200" dirty="0" smtClean="0"/>
          </a:p>
          <a:p>
            <a:r>
              <a:rPr lang="en-US" sz="1200" b="1" dirty="0" smtClean="0"/>
              <a:t>Where I catch fish every week.</a:t>
            </a:r>
            <a:endParaRPr lang="ru-RU" sz="1200" dirty="0" smtClean="0"/>
          </a:p>
          <a:p>
            <a:r>
              <a:rPr lang="en-US" sz="1200" b="1" dirty="0" smtClean="0"/>
              <a:t>Across the road there’s a lake</a:t>
            </a:r>
            <a:endParaRPr lang="ru-RU" sz="1200" dirty="0" smtClean="0"/>
          </a:p>
          <a:p>
            <a:r>
              <a:rPr lang="en-US" sz="1200" b="1" dirty="0" smtClean="0"/>
              <a:t>Where I go swimming with Jake.</a:t>
            </a:r>
            <a:endParaRPr lang="ru-RU" sz="1200" dirty="0" smtClean="0"/>
          </a:p>
          <a:p>
            <a:r>
              <a:rPr lang="en-US" sz="1200" b="1" dirty="0" smtClean="0"/>
              <a:t> </a:t>
            </a:r>
            <a:endParaRPr lang="ru-RU" sz="1200" dirty="0" smtClean="0"/>
          </a:p>
          <a:p>
            <a:r>
              <a:rPr lang="en-US" sz="1200" b="1" dirty="0" smtClean="0"/>
              <a:t>Near my house there’s a park</a:t>
            </a:r>
            <a:endParaRPr lang="ru-RU" sz="1200" dirty="0" smtClean="0"/>
          </a:p>
          <a:p>
            <a:r>
              <a:rPr lang="en-US" sz="1200" b="1" dirty="0" smtClean="0"/>
              <a:t>I don’t go there after dark.</a:t>
            </a:r>
            <a:endParaRPr lang="ru-RU" sz="1200" dirty="0" smtClean="0"/>
          </a:p>
          <a:p>
            <a:r>
              <a:rPr lang="en-US" sz="1200" b="1" dirty="0" smtClean="0"/>
              <a:t>Around my house there’s a lawn,</a:t>
            </a:r>
            <a:endParaRPr lang="ru-RU" sz="1200" dirty="0" smtClean="0"/>
          </a:p>
          <a:p>
            <a:r>
              <a:rPr lang="en-US" sz="1200" b="1" dirty="0" smtClean="0"/>
              <a:t>On weekends I sit there till dawn.</a:t>
            </a:r>
            <a:endParaRPr lang="ru-RU" sz="1200" dirty="0" smtClean="0"/>
          </a:p>
          <a:p>
            <a:r>
              <a:rPr lang="en-US" sz="1200" b="1" dirty="0" smtClean="0"/>
              <a:t> </a:t>
            </a:r>
            <a:endParaRPr lang="ru-RU" sz="1200" dirty="0" smtClean="0"/>
          </a:p>
          <a:p>
            <a:r>
              <a:rPr lang="en-US" sz="1200" b="1" dirty="0" smtClean="0"/>
              <a:t>On top of my house there’s a nest.</a:t>
            </a:r>
            <a:endParaRPr lang="ru-RU" sz="1200" dirty="0" smtClean="0"/>
          </a:p>
          <a:p>
            <a:r>
              <a:rPr lang="en-US" sz="1200" b="1" dirty="0" smtClean="0"/>
              <a:t>The bird living there’s a pest.</a:t>
            </a:r>
            <a:endParaRPr lang="ru-RU" sz="1200" dirty="0" smtClean="0"/>
          </a:p>
          <a:p>
            <a:r>
              <a:rPr lang="en-US" sz="1200" b="1" dirty="0" smtClean="0"/>
              <a:t>Under the porch there’s a mouse,</a:t>
            </a:r>
            <a:endParaRPr lang="ru-RU" sz="1200" dirty="0" smtClean="0"/>
          </a:p>
          <a:p>
            <a:r>
              <a:rPr lang="en-US" sz="1200" b="1" dirty="0" smtClean="0"/>
              <a:t>Sometimes it comes in the house.</a:t>
            </a:r>
            <a:endParaRPr lang="ru-RU" sz="1200" dirty="0" smtClean="0"/>
          </a:p>
          <a:p>
            <a:r>
              <a:rPr lang="en-US" sz="1200" b="1" dirty="0" smtClean="0"/>
              <a:t> </a:t>
            </a:r>
            <a:endParaRPr lang="ru-RU" sz="1200" dirty="0" smtClean="0"/>
          </a:p>
          <a:p>
            <a:r>
              <a:rPr lang="en-US" sz="1200" b="1" dirty="0" smtClean="0"/>
              <a:t>Over the door there’s a light,</a:t>
            </a:r>
            <a:endParaRPr lang="ru-RU" sz="1200" dirty="0" smtClean="0"/>
          </a:p>
          <a:p>
            <a:r>
              <a:rPr lang="en-US" sz="1200" b="1" dirty="0" smtClean="0"/>
              <a:t>It helps you to find me at night.</a:t>
            </a:r>
            <a:endParaRPr lang="ru-RU" sz="1200" dirty="0" smtClean="0"/>
          </a:p>
          <a:p>
            <a:r>
              <a:rPr lang="en-US" sz="1200" b="1" dirty="0" smtClean="0"/>
              <a:t>Inside my house there’s lots more</a:t>
            </a:r>
            <a:endParaRPr lang="ru-RU" sz="1200" dirty="0" smtClean="0"/>
          </a:p>
          <a:p>
            <a:r>
              <a:rPr lang="en-US" sz="1200" b="1" dirty="0" smtClean="0"/>
              <a:t>To see it just knock at my door.</a:t>
            </a:r>
            <a:endParaRPr lang="ru-RU" sz="1200" dirty="0"/>
          </a:p>
        </p:txBody>
      </p:sp>
      <p:pic>
        <p:nvPicPr>
          <p:cNvPr id="3074" name="Picture 2" descr="C:\Users\Владимир\Desktop\S2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1268760"/>
            <a:ext cx="5760640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Владимир\Desktop\Комната\99528904_lQhFMiR5G8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Test </a:t>
            </a:r>
            <a:r>
              <a:rPr lang="en-US" b="1" i="1" dirty="0" smtClean="0"/>
              <a:t>“There is / there are”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/>
              <a:t>Fill in the gaps with  </a:t>
            </a:r>
            <a:r>
              <a:rPr lang="en-US" sz="3600" b="1" i="1" u="sng" dirty="0" smtClean="0"/>
              <a:t>is</a:t>
            </a:r>
            <a:r>
              <a:rPr lang="en-US" sz="3600" b="1" dirty="0" smtClean="0"/>
              <a:t> /</a:t>
            </a:r>
            <a:r>
              <a:rPr lang="en-US" sz="3600" b="1" i="1" u="sng" dirty="0" smtClean="0"/>
              <a:t>are</a:t>
            </a:r>
          </a:p>
          <a:p>
            <a:r>
              <a:rPr lang="en-US" sz="3600" dirty="0" smtClean="0"/>
              <a:t>1. There ______ a lamp on the table.</a:t>
            </a:r>
          </a:p>
          <a:p>
            <a:r>
              <a:rPr lang="en-US" sz="3600" dirty="0" smtClean="0"/>
              <a:t>2. There ______ two big windows in the room.</a:t>
            </a:r>
          </a:p>
          <a:p>
            <a:r>
              <a:rPr lang="en-US" sz="3600" dirty="0" smtClean="0"/>
              <a:t>3. There ______ a picture on the wall.</a:t>
            </a:r>
          </a:p>
          <a:p>
            <a:r>
              <a:rPr lang="en-US" sz="3600" dirty="0" smtClean="0"/>
              <a:t>4. There ______ a sofa opposite the door.</a:t>
            </a:r>
          </a:p>
          <a:p>
            <a:r>
              <a:rPr lang="en-US" sz="3600" dirty="0" smtClean="0"/>
              <a:t>5. There ______ many books on the shelf.</a:t>
            </a:r>
            <a:endParaRPr lang="ru-RU" sz="3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Test </a:t>
            </a:r>
            <a:r>
              <a:rPr lang="en-US" b="1" i="1" dirty="0" smtClean="0"/>
              <a:t>“There is / there are</a:t>
            </a:r>
            <a:r>
              <a:rPr lang="en-US" b="1" i="1" dirty="0" smtClean="0"/>
              <a:t>”(keys)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/>
              <a:t>Fill in the gaps with  </a:t>
            </a:r>
            <a:r>
              <a:rPr lang="en-US" sz="3600" b="1" i="1" dirty="0" smtClean="0"/>
              <a:t>is</a:t>
            </a:r>
            <a:r>
              <a:rPr lang="en-US" sz="3600" b="1" dirty="0" smtClean="0"/>
              <a:t> /</a:t>
            </a:r>
            <a:r>
              <a:rPr lang="en-US" sz="3600" b="1" i="1" dirty="0" smtClean="0"/>
              <a:t>are</a:t>
            </a:r>
          </a:p>
          <a:p>
            <a:r>
              <a:rPr lang="en-US" sz="3600" dirty="0" smtClean="0"/>
              <a:t>1. </a:t>
            </a:r>
            <a:r>
              <a:rPr lang="en-US" sz="3600" dirty="0" smtClean="0"/>
              <a:t>There </a:t>
            </a:r>
            <a:r>
              <a:rPr lang="en-US" sz="3600" b="1" u="sng" dirty="0" smtClean="0"/>
              <a:t>is</a:t>
            </a:r>
            <a:r>
              <a:rPr lang="en-US" sz="3600" u="sng" dirty="0" smtClean="0"/>
              <a:t> </a:t>
            </a:r>
            <a:r>
              <a:rPr lang="en-US" sz="3600" dirty="0" smtClean="0"/>
              <a:t>a </a:t>
            </a:r>
            <a:r>
              <a:rPr lang="en-US" sz="3600" dirty="0" smtClean="0"/>
              <a:t>lamp on the table.</a:t>
            </a:r>
          </a:p>
          <a:p>
            <a:r>
              <a:rPr lang="en-US" sz="3600" dirty="0" smtClean="0"/>
              <a:t>2. </a:t>
            </a:r>
            <a:r>
              <a:rPr lang="en-US" sz="3600" dirty="0" smtClean="0"/>
              <a:t>There </a:t>
            </a:r>
            <a:r>
              <a:rPr lang="en-US" sz="3600" b="1" u="sng" dirty="0" smtClean="0"/>
              <a:t>are</a:t>
            </a:r>
            <a:r>
              <a:rPr lang="en-US" sz="3600" dirty="0" smtClean="0"/>
              <a:t> two </a:t>
            </a:r>
            <a:r>
              <a:rPr lang="en-US" sz="3600" dirty="0" smtClean="0"/>
              <a:t>big windows in the room.</a:t>
            </a:r>
          </a:p>
          <a:p>
            <a:r>
              <a:rPr lang="en-US" sz="3600" dirty="0" smtClean="0"/>
              <a:t>3. </a:t>
            </a:r>
            <a:r>
              <a:rPr lang="en-US" sz="3600" dirty="0" smtClean="0"/>
              <a:t>There </a:t>
            </a:r>
            <a:r>
              <a:rPr lang="en-US" sz="3600" b="1" u="sng" dirty="0" smtClean="0"/>
              <a:t>is</a:t>
            </a:r>
            <a:r>
              <a:rPr lang="en-US" sz="3600" dirty="0" smtClean="0"/>
              <a:t> a </a:t>
            </a:r>
            <a:r>
              <a:rPr lang="en-US" sz="3600" dirty="0" smtClean="0"/>
              <a:t>picture on the wall.</a:t>
            </a:r>
          </a:p>
          <a:p>
            <a:r>
              <a:rPr lang="en-US" sz="3600" dirty="0" smtClean="0"/>
              <a:t>4. </a:t>
            </a:r>
            <a:r>
              <a:rPr lang="en-US" sz="3600" dirty="0" smtClean="0"/>
              <a:t>There </a:t>
            </a:r>
            <a:r>
              <a:rPr lang="en-US" sz="3600" b="1" u="sng" dirty="0" smtClean="0"/>
              <a:t>is</a:t>
            </a:r>
            <a:r>
              <a:rPr lang="en-US" sz="3600" dirty="0" smtClean="0"/>
              <a:t> a </a:t>
            </a:r>
            <a:r>
              <a:rPr lang="en-US" sz="3600" dirty="0" smtClean="0"/>
              <a:t>sofa opposite the door.</a:t>
            </a:r>
          </a:p>
          <a:p>
            <a:r>
              <a:rPr lang="en-US" sz="3600" dirty="0" smtClean="0"/>
              <a:t>5. </a:t>
            </a:r>
            <a:r>
              <a:rPr lang="en-US" sz="3600" dirty="0" smtClean="0"/>
              <a:t>There </a:t>
            </a:r>
            <a:r>
              <a:rPr lang="en-US" sz="3600" b="1" u="sng" dirty="0" smtClean="0"/>
              <a:t>are</a:t>
            </a:r>
            <a:r>
              <a:rPr lang="en-US" sz="3600" dirty="0" smtClean="0"/>
              <a:t> many </a:t>
            </a:r>
            <a:r>
              <a:rPr lang="en-US" sz="3600" dirty="0" smtClean="0"/>
              <a:t>books on the shelf.</a:t>
            </a:r>
            <a:endParaRPr lang="ru-RU" sz="3600" dirty="0" smtClean="0"/>
          </a:p>
          <a:p>
            <a:endParaRPr lang="ru-RU" sz="3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32</TotalTime>
  <Words>177</Words>
  <Application>Microsoft Office PowerPoint</Application>
  <PresentationFormat>Экран (4:3)</PresentationFormat>
  <Paragraphs>44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 “Home, sweet home”</vt:lpstr>
      <vt:lpstr>“My house”</vt:lpstr>
      <vt:lpstr>Слайд 3</vt:lpstr>
      <vt:lpstr>Test “There is / there are”</vt:lpstr>
      <vt:lpstr>Test “There is / there are”(keys)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“Home, sweet home”</dc:title>
  <dc:creator>Владимир</dc:creator>
  <cp:lastModifiedBy>Владимир</cp:lastModifiedBy>
  <cp:revision>13</cp:revision>
  <dcterms:created xsi:type="dcterms:W3CDTF">2014-11-11T13:43:37Z</dcterms:created>
  <dcterms:modified xsi:type="dcterms:W3CDTF">2014-11-11T16:18:21Z</dcterms:modified>
</cp:coreProperties>
</file>