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60" r:id="rId5"/>
    <p:sldId id="261" r:id="rId6"/>
    <p:sldId id="257" r:id="rId7"/>
    <p:sldId id="258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4A53F-A735-4593-90E9-64425A623813}" type="datetimeFigureOut">
              <a:rPr lang="ru-RU" smtClean="0"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CA12-0AFB-40E5-9CCA-65BDAE0ED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015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4A53F-A735-4593-90E9-64425A623813}" type="datetimeFigureOut">
              <a:rPr lang="ru-RU" smtClean="0"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CA12-0AFB-40E5-9CCA-65BDAE0ED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226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4A53F-A735-4593-90E9-64425A623813}" type="datetimeFigureOut">
              <a:rPr lang="ru-RU" smtClean="0"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CA12-0AFB-40E5-9CCA-65BDAE0ED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98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4A53F-A735-4593-90E9-64425A623813}" type="datetimeFigureOut">
              <a:rPr lang="ru-RU" smtClean="0"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CA12-0AFB-40E5-9CCA-65BDAE0ED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401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4A53F-A735-4593-90E9-64425A623813}" type="datetimeFigureOut">
              <a:rPr lang="ru-RU" smtClean="0"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CA12-0AFB-40E5-9CCA-65BDAE0ED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091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4A53F-A735-4593-90E9-64425A623813}" type="datetimeFigureOut">
              <a:rPr lang="ru-RU" smtClean="0"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CA12-0AFB-40E5-9CCA-65BDAE0ED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757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4A53F-A735-4593-90E9-64425A623813}" type="datetimeFigureOut">
              <a:rPr lang="ru-RU" smtClean="0"/>
              <a:t>23.01.2015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CA12-0AFB-40E5-9CCA-65BDAE0ED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708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4A53F-A735-4593-90E9-64425A623813}" type="datetimeFigureOut">
              <a:rPr lang="ru-RU" smtClean="0"/>
              <a:t>23.01.2015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CA12-0AFB-40E5-9CCA-65BDAE0ED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210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4A53F-A735-4593-90E9-64425A623813}" type="datetimeFigureOut">
              <a:rPr lang="ru-RU" smtClean="0"/>
              <a:t>23.01.2015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CA12-0AFB-40E5-9CCA-65BDAE0ED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191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4A53F-A735-4593-90E9-64425A623813}" type="datetimeFigureOut">
              <a:rPr lang="ru-RU" smtClean="0"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CA12-0AFB-40E5-9CCA-65BDAE0ED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594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4A53F-A735-4593-90E9-64425A623813}" type="datetimeFigureOut">
              <a:rPr lang="ru-RU" smtClean="0"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CA12-0AFB-40E5-9CCA-65BDAE0ED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155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4A53F-A735-4593-90E9-64425A623813}" type="datetimeFigureOut">
              <a:rPr lang="ru-RU" smtClean="0"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ACA12-0AFB-40E5-9CCA-65BDAE0ED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246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97275" y="0"/>
            <a:ext cx="6065520" cy="2387600"/>
          </a:xfrm>
        </p:spPr>
        <p:txBody>
          <a:bodyPr/>
          <a:lstStyle/>
          <a:p>
            <a:r>
              <a:rPr lang="ru-RU" dirty="0" smtClean="0"/>
              <a:t>Сбор семян</a:t>
            </a:r>
            <a:endParaRPr lang="ru-RU" dirty="0"/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6780" y="276226"/>
            <a:ext cx="3665220" cy="3200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2" r="7862"/>
          <a:stretch>
            <a:fillRect/>
          </a:stretch>
        </p:blipFill>
        <p:spPr>
          <a:xfrm>
            <a:off x="0" y="0"/>
            <a:ext cx="4766310" cy="3086100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" y="3086100"/>
            <a:ext cx="5295900" cy="37719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300" y="3476626"/>
            <a:ext cx="6362700" cy="3509646"/>
          </a:xfrm>
          <a:prstGeom prst="rect">
            <a:avLst/>
          </a:prstGeom>
        </p:spPr>
      </p:pic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114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1045369" y="640080"/>
            <a:ext cx="3932237" cy="4158933"/>
          </a:xfrm>
        </p:spPr>
        <p:txBody>
          <a:bodyPr>
            <a:noAutofit/>
          </a:bodyPr>
          <a:lstStyle/>
          <a:p>
            <a:r>
              <a:rPr lang="ru-RU" sz="2800" dirty="0"/>
              <a:t>Собрав семена в своем саду, вы обеспечите себя посадочным материалом на следующий год. Семена большинства видов декоративных однолетников получить очень легко. Способ сбора семян зависит от особенностей строения соцветий и самих семян растений. Давайте познакомимся с некоторыми тонкостями в сборе семян.</a:t>
            </a:r>
          </a:p>
        </p:txBody>
      </p:sp>
      <p:pic>
        <p:nvPicPr>
          <p:cNvPr id="1026" name="Picture 2" descr="Правила сбора и хранения семян однолетников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5" r="3815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0963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53022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2" r="7862"/>
          <a:stretch>
            <a:fillRect/>
          </a:stretch>
        </p:blipFill>
        <p:spPr/>
      </p:pic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3932237" cy="4881563"/>
          </a:xfrm>
        </p:spPr>
        <p:txBody>
          <a:bodyPr>
            <a:noAutofit/>
          </a:bodyPr>
          <a:lstStyle/>
          <a:p>
            <a:r>
              <a:rPr lang="ru-RU" sz="2800" dirty="0"/>
              <a:t>У</a:t>
            </a:r>
            <a:r>
              <a:rPr lang="ru-RU" sz="2800" b="1" dirty="0"/>
              <a:t> астр </a:t>
            </a:r>
            <a:r>
              <a:rPr lang="ru-RU" sz="2800" dirty="0"/>
              <a:t>выборочно, в несколько приемов срывают корзинки, у которых цветки завяли, а в середине появился пушок. При плохих погодных условиях сбор корзинок можно провести раньше (так как семена астр неплохо дозариваются), до появления пушка, но после увядания цветков.</a:t>
            </a:r>
          </a:p>
        </p:txBody>
      </p:sp>
    </p:spTree>
    <p:extLst>
      <p:ext uri="{BB962C8B-B14F-4D97-AF65-F5344CB8AC3E}">
        <p14:creationId xmlns:p14="http://schemas.microsoft.com/office/powerpoint/2010/main" val="3973354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бархатцы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280160"/>
            <a:ext cx="5181600" cy="489680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У </a:t>
            </a:r>
            <a:r>
              <a:rPr lang="ru-RU" b="1" dirty="0"/>
              <a:t>бархатцев</a:t>
            </a:r>
            <a:r>
              <a:rPr lang="ru-RU" dirty="0"/>
              <a:t> семена собирают, когда лепестки засохнут, а пленчатая обертка-стаканчик пожелтеет и подсохнет. Однако если стоит дождливая погода, то дожидаться созревания семян на растении нельзя, поскольку при повышенной влажности они быстро сгниют. В таких случаях соцветия убирают для </a:t>
            </a:r>
            <a:r>
              <a:rPr lang="ru-RU" dirty="0" err="1"/>
              <a:t>дозаривания</a:t>
            </a:r>
            <a:r>
              <a:rPr lang="ru-RU" dirty="0"/>
              <a:t>, когда начинают увядать лепестки.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070" y="1027906"/>
            <a:ext cx="4951730" cy="4961414"/>
          </a:xfrm>
        </p:spPr>
      </p:pic>
    </p:spTree>
    <p:extLst>
      <p:ext uri="{BB962C8B-B14F-4D97-AF65-F5344CB8AC3E}">
        <p14:creationId xmlns:p14="http://schemas.microsoft.com/office/powerpoint/2010/main" val="1983141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268763"/>
            <a:ext cx="4390708" cy="3159443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3932237" cy="4881563"/>
          </a:xfrm>
        </p:spPr>
        <p:txBody>
          <a:bodyPr>
            <a:noAutofit/>
          </a:bodyPr>
          <a:lstStyle/>
          <a:p>
            <a:r>
              <a:rPr lang="ru-RU" sz="2800" dirty="0"/>
              <a:t>У </a:t>
            </a:r>
            <a:r>
              <a:rPr lang="ru-RU" sz="2800" b="1" dirty="0"/>
              <a:t>календулы, </a:t>
            </a:r>
            <a:r>
              <a:rPr lang="ru-RU" sz="2800" b="1" dirty="0" err="1"/>
              <a:t>космеи</a:t>
            </a:r>
            <a:r>
              <a:rPr lang="ru-RU" sz="2800" b="1" dirty="0"/>
              <a:t>, </a:t>
            </a:r>
            <a:r>
              <a:rPr lang="ru-RU" sz="2800" dirty="0" smtClean="0"/>
              <a:t>сбор </a:t>
            </a:r>
            <a:r>
              <a:rPr lang="ru-RU" sz="2800" dirty="0"/>
              <a:t>семян проводят в несколько приемов, в фазе почти полной спелости (семена при этом подсыхают и приобретают желто-коричневую или черную окраску). У этих культур семена почти не дозариваются.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025" y="3428206"/>
            <a:ext cx="4920615" cy="3178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232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440" y="500062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Правила сбора семян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/>
              <a:t>• Вырывать растения целиком не стоит.</a:t>
            </a:r>
          </a:p>
          <a:p>
            <a:r>
              <a:rPr lang="ru-RU" sz="4000" dirty="0"/>
              <a:t>• Важно знать сроки, когда нужно собирать те или иные семена.</a:t>
            </a:r>
          </a:p>
          <a:p>
            <a:r>
              <a:rPr lang="ru-RU" sz="4000" dirty="0"/>
              <a:t>• Собирать семена растений надо только в ясные, сухие, солнечные дни.</a:t>
            </a:r>
          </a:p>
          <a:p>
            <a:r>
              <a:rPr lang="ru-RU" sz="4000" dirty="0"/>
              <a:t>• Собирать надо только семена здоровых растений.</a:t>
            </a:r>
          </a:p>
          <a:p>
            <a:r>
              <a:rPr lang="ru-RU" sz="4000" dirty="0"/>
              <a:t>• Не стоит собирать пыльные и загрязненные</a:t>
            </a:r>
          </a:p>
        </p:txBody>
      </p:sp>
    </p:spTree>
    <p:extLst>
      <p:ext uri="{BB962C8B-B14F-4D97-AF65-F5344CB8AC3E}">
        <p14:creationId xmlns:p14="http://schemas.microsoft.com/office/powerpoint/2010/main" val="3798647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54842"/>
            <a:ext cx="10515600" cy="5822121"/>
          </a:xfrm>
        </p:spPr>
        <p:txBody>
          <a:bodyPr>
            <a:normAutofit/>
          </a:bodyPr>
          <a:lstStyle/>
          <a:p>
            <a:r>
              <a:rPr lang="ru-RU" sz="4000" dirty="0"/>
              <a:t>• Собранные семена растения стоит очистить от омертвевших и загнивших частей сразу же.</a:t>
            </a:r>
          </a:p>
          <a:p>
            <a:r>
              <a:rPr lang="ru-RU" sz="4000" dirty="0"/>
              <a:t>• Сушить стоит под открытым навесом, с хорошей вентиляцией (воздушная сушка).</a:t>
            </a:r>
          </a:p>
          <a:p>
            <a:r>
              <a:rPr lang="ru-RU" sz="4000" dirty="0"/>
              <a:t>• Хранить высушенные семена лучше всего в бумажных или матерчатых мешках. На каждой упаковке хранения должна быть этикетка, на которой указываются </a:t>
            </a:r>
            <a:r>
              <a:rPr lang="ru-RU" sz="4000" dirty="0" smtClean="0"/>
              <a:t>название.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9713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42900"/>
            <a:ext cx="10515600" cy="5834063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Приглашаем вас  на школьную  клумбу </a:t>
            </a:r>
            <a:r>
              <a:rPr lang="ru-RU" sz="4000" b="1" dirty="0"/>
              <a:t>для практической </a:t>
            </a:r>
            <a:r>
              <a:rPr lang="ru-RU" sz="4000" b="1" dirty="0" smtClean="0"/>
              <a:t>работы.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34490"/>
            <a:ext cx="4703445" cy="49606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645" y="1814039"/>
            <a:ext cx="4615815" cy="457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361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46020"/>
            <a:ext cx="10515600" cy="3730943"/>
          </a:xfrm>
        </p:spPr>
        <p:txBody>
          <a:bodyPr/>
          <a:lstStyle/>
          <a:p>
            <a:pPr algn="ctr"/>
            <a:r>
              <a:rPr lang="ru-RU" dirty="0" smtClean="0"/>
              <a:t>Спасибо за работу</a:t>
            </a:r>
          </a:p>
        </p:txBody>
      </p:sp>
    </p:spTree>
    <p:extLst>
      <p:ext uri="{BB962C8B-B14F-4D97-AF65-F5344CB8AC3E}">
        <p14:creationId xmlns:p14="http://schemas.microsoft.com/office/powerpoint/2010/main" val="41692806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170</Words>
  <Application>Microsoft Office PowerPoint</Application>
  <PresentationFormat>Широкоэкранный</PresentationFormat>
  <Paragraphs>17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Сбор семян</vt:lpstr>
      <vt:lpstr>Презентация PowerPoint</vt:lpstr>
      <vt:lpstr>Презентация PowerPoint</vt:lpstr>
      <vt:lpstr>                            бархатцы</vt:lpstr>
      <vt:lpstr>Презентация PowerPoint</vt:lpstr>
      <vt:lpstr>Правила сбора семян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Сбор семян</dc:title>
  <dc:creator>RePack by Diakov</dc:creator>
  <cp:lastModifiedBy>RePack by Diakov</cp:lastModifiedBy>
  <cp:revision>7</cp:revision>
  <dcterms:created xsi:type="dcterms:W3CDTF">2014-12-27T10:55:38Z</dcterms:created>
  <dcterms:modified xsi:type="dcterms:W3CDTF">2015-01-23T18:18:14Z</dcterms:modified>
</cp:coreProperties>
</file>