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84" r:id="rId2"/>
    <p:sldMasterId id="2147483765" r:id="rId3"/>
    <p:sldMasterId id="2147483813" r:id="rId4"/>
  </p:sldMasterIdLst>
  <p:notesMasterIdLst>
    <p:notesMasterId r:id="rId20"/>
  </p:notesMasterIdLst>
  <p:sldIdLst>
    <p:sldId id="262" r:id="rId5"/>
    <p:sldId id="282" r:id="rId6"/>
    <p:sldId id="293" r:id="rId7"/>
    <p:sldId id="286" r:id="rId8"/>
    <p:sldId id="285" r:id="rId9"/>
    <p:sldId id="283" r:id="rId10"/>
    <p:sldId id="296" r:id="rId11"/>
    <p:sldId id="299" r:id="rId12"/>
    <p:sldId id="300" r:id="rId13"/>
    <p:sldId id="302" r:id="rId14"/>
    <p:sldId id="303" r:id="rId15"/>
    <p:sldId id="304" r:id="rId16"/>
    <p:sldId id="305" r:id="rId17"/>
    <p:sldId id="281" r:id="rId18"/>
    <p:sldId id="295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4676" autoAdjust="0"/>
  </p:normalViewPr>
  <p:slideViewPr>
    <p:cSldViewPr>
      <p:cViewPr>
        <p:scale>
          <a:sx n="91" d="100"/>
          <a:sy n="91" d="100"/>
        </p:scale>
        <p:origin x="-1210" y="21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DDB61E7-BFDA-491E-B6FB-D7340F86732A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/>
      <dgm:spPr/>
    </dgm:pt>
    <dgm:pt modelId="{66336B7C-3382-4592-95D2-AE062727F1C7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rPr>
            <a:t>Направления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rPr>
            <a:t> работы</a:t>
          </a:r>
        </a:p>
      </dgm:t>
    </dgm:pt>
    <dgm:pt modelId="{507BAF90-C795-4FD2-978B-D20657770C40}" type="parTrans" cxnId="{3C21744A-FFEF-48FE-ABC4-FDA1D7BBDE6A}">
      <dgm:prSet/>
      <dgm:spPr/>
    </dgm:pt>
    <dgm:pt modelId="{651655ED-6B80-4B28-833A-FF03B052001A}" type="sibTrans" cxnId="{3C21744A-FFEF-48FE-ABC4-FDA1D7BBDE6A}">
      <dgm:prSet/>
      <dgm:spPr/>
    </dgm:pt>
    <dgm:pt modelId="{E5C46DB9-E982-44C5-9289-937911DCC215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rPr>
            <a:t>Работа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rPr>
            <a:t> с детьми</a:t>
          </a:r>
        </a:p>
      </dgm:t>
    </dgm:pt>
    <dgm:pt modelId="{30373153-A46F-4FAA-AE54-FC137038E6BE}" type="parTrans" cxnId="{714A9404-EBA3-42D6-9A37-938B7207420E}">
      <dgm:prSet/>
      <dgm:spPr/>
    </dgm:pt>
    <dgm:pt modelId="{3B41A0B9-4F67-4BCC-8940-BFE42A0960C7}" type="sibTrans" cxnId="{714A9404-EBA3-42D6-9A37-938B7207420E}">
      <dgm:prSet/>
      <dgm:spPr/>
    </dgm:pt>
    <dgm:pt modelId="{01E679B6-0DD0-4F6B-8289-9DEC57D1F2D4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rPr>
            <a:t>Работа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rPr>
            <a:t>с педагогами</a:t>
          </a:r>
        </a:p>
      </dgm:t>
    </dgm:pt>
    <dgm:pt modelId="{90291961-65AC-4E90-8029-8154350173EB}" type="parTrans" cxnId="{CFB64973-C6B2-41BA-B01C-D43BAD2DDEA7}">
      <dgm:prSet/>
      <dgm:spPr/>
    </dgm:pt>
    <dgm:pt modelId="{45E9463D-18DF-432E-9B21-90E3E567E0D6}" type="sibTrans" cxnId="{CFB64973-C6B2-41BA-B01C-D43BAD2DDEA7}">
      <dgm:prSet/>
      <dgm:spPr/>
    </dgm:pt>
    <dgm:pt modelId="{119B0D2E-FFC4-4C5C-86FA-96575A8157BB}">
      <dgm:prSet/>
      <dgm:spPr/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rPr>
            <a:t>Работа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rPr>
            <a:t>с родителями</a:t>
          </a:r>
        </a:p>
      </dgm:t>
    </dgm:pt>
    <dgm:pt modelId="{AA488E28-33B0-40BA-8AD6-2B432DC538FF}" type="parTrans" cxnId="{8EAC83C1-258F-42ED-A873-8394F810EBB4}">
      <dgm:prSet/>
      <dgm:spPr/>
    </dgm:pt>
    <dgm:pt modelId="{9E062F3D-7EEF-48F6-9452-9396BA9CD2EA}" type="sibTrans" cxnId="{8EAC83C1-258F-42ED-A873-8394F810EBB4}">
      <dgm:prSet/>
      <dgm:spPr/>
    </dgm:pt>
    <dgm:pt modelId="{DCB3ACE6-292F-4FF7-9F2B-93A4DB9FA1EC}" type="pres">
      <dgm:prSet presAssocID="{0DDB61E7-BFDA-491E-B6FB-D7340F86732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E1E66DF5-2547-4385-A8EE-074A8295BA43}" type="pres">
      <dgm:prSet presAssocID="{66336B7C-3382-4592-95D2-AE062727F1C7}" presName="hierRoot1" presStyleCnt="0">
        <dgm:presLayoutVars>
          <dgm:hierBranch/>
        </dgm:presLayoutVars>
      </dgm:prSet>
      <dgm:spPr/>
    </dgm:pt>
    <dgm:pt modelId="{F13AF78C-D215-42CB-82BE-3FDC7AFC10CC}" type="pres">
      <dgm:prSet presAssocID="{66336B7C-3382-4592-95D2-AE062727F1C7}" presName="rootComposite1" presStyleCnt="0"/>
      <dgm:spPr/>
    </dgm:pt>
    <dgm:pt modelId="{8C55E25A-E50F-4F26-BA42-8ABA8006CC17}" type="pres">
      <dgm:prSet presAssocID="{66336B7C-3382-4592-95D2-AE062727F1C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2188E45-2AD6-4F5D-BA80-D11F0C79E574}" type="pres">
      <dgm:prSet presAssocID="{66336B7C-3382-4592-95D2-AE062727F1C7}" presName="rootConnector1" presStyleLbl="node1" presStyleIdx="0" presStyleCnt="0"/>
      <dgm:spPr/>
      <dgm:t>
        <a:bodyPr/>
        <a:lstStyle/>
        <a:p>
          <a:endParaRPr lang="ru-RU"/>
        </a:p>
      </dgm:t>
    </dgm:pt>
    <dgm:pt modelId="{0D62E80C-1A9B-4664-8815-35585EF75DB8}" type="pres">
      <dgm:prSet presAssocID="{66336B7C-3382-4592-95D2-AE062727F1C7}" presName="hierChild2" presStyleCnt="0"/>
      <dgm:spPr/>
    </dgm:pt>
    <dgm:pt modelId="{80EF57B5-A0FC-49B0-B053-3A8389C1E570}" type="pres">
      <dgm:prSet presAssocID="{30373153-A46F-4FAA-AE54-FC137038E6BE}" presName="Name35" presStyleLbl="parChTrans1D2" presStyleIdx="0" presStyleCnt="3"/>
      <dgm:spPr/>
    </dgm:pt>
    <dgm:pt modelId="{4C3712BB-CF53-41E8-8756-1D52E1EB9CF7}" type="pres">
      <dgm:prSet presAssocID="{E5C46DB9-E982-44C5-9289-937911DCC215}" presName="hierRoot2" presStyleCnt="0">
        <dgm:presLayoutVars>
          <dgm:hierBranch/>
        </dgm:presLayoutVars>
      </dgm:prSet>
      <dgm:spPr/>
    </dgm:pt>
    <dgm:pt modelId="{94D2ACD0-F2BF-46D9-B33C-0CD6FC527628}" type="pres">
      <dgm:prSet presAssocID="{E5C46DB9-E982-44C5-9289-937911DCC215}" presName="rootComposite" presStyleCnt="0"/>
      <dgm:spPr/>
    </dgm:pt>
    <dgm:pt modelId="{9C8508FF-ABCE-40C0-9EA1-557C51F4DF9B}" type="pres">
      <dgm:prSet presAssocID="{E5C46DB9-E982-44C5-9289-937911DCC215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0247D10-DFD5-4118-92DE-425D5467A543}" type="pres">
      <dgm:prSet presAssocID="{E5C46DB9-E982-44C5-9289-937911DCC215}" presName="rootConnector" presStyleLbl="node2" presStyleIdx="0" presStyleCnt="3"/>
      <dgm:spPr/>
      <dgm:t>
        <a:bodyPr/>
        <a:lstStyle/>
        <a:p>
          <a:endParaRPr lang="ru-RU"/>
        </a:p>
      </dgm:t>
    </dgm:pt>
    <dgm:pt modelId="{CA59B579-17AB-4FF0-88B3-E3755FCBBEB3}" type="pres">
      <dgm:prSet presAssocID="{E5C46DB9-E982-44C5-9289-937911DCC215}" presName="hierChild4" presStyleCnt="0"/>
      <dgm:spPr/>
    </dgm:pt>
    <dgm:pt modelId="{EC9F96C3-38ED-4FF5-85A7-519216A5A167}" type="pres">
      <dgm:prSet presAssocID="{E5C46DB9-E982-44C5-9289-937911DCC215}" presName="hierChild5" presStyleCnt="0"/>
      <dgm:spPr/>
    </dgm:pt>
    <dgm:pt modelId="{E975D22A-3281-4600-8329-4C662CA86F60}" type="pres">
      <dgm:prSet presAssocID="{90291961-65AC-4E90-8029-8154350173EB}" presName="Name35" presStyleLbl="parChTrans1D2" presStyleIdx="1" presStyleCnt="3"/>
      <dgm:spPr/>
    </dgm:pt>
    <dgm:pt modelId="{1CD003F9-F3FF-4570-B817-2955529DD1AB}" type="pres">
      <dgm:prSet presAssocID="{01E679B6-0DD0-4F6B-8289-9DEC57D1F2D4}" presName="hierRoot2" presStyleCnt="0">
        <dgm:presLayoutVars>
          <dgm:hierBranch/>
        </dgm:presLayoutVars>
      </dgm:prSet>
      <dgm:spPr/>
    </dgm:pt>
    <dgm:pt modelId="{61B0A4A0-38F8-4F95-B700-F146B21490A0}" type="pres">
      <dgm:prSet presAssocID="{01E679B6-0DD0-4F6B-8289-9DEC57D1F2D4}" presName="rootComposite" presStyleCnt="0"/>
      <dgm:spPr/>
    </dgm:pt>
    <dgm:pt modelId="{FBCB94A9-1B62-4691-A83B-41C06A59FC9E}" type="pres">
      <dgm:prSet presAssocID="{01E679B6-0DD0-4F6B-8289-9DEC57D1F2D4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AE9F6F3-EE82-431D-8F8C-AB779DF19A4D}" type="pres">
      <dgm:prSet presAssocID="{01E679B6-0DD0-4F6B-8289-9DEC57D1F2D4}" presName="rootConnector" presStyleLbl="node2" presStyleIdx="1" presStyleCnt="3"/>
      <dgm:spPr/>
      <dgm:t>
        <a:bodyPr/>
        <a:lstStyle/>
        <a:p>
          <a:endParaRPr lang="ru-RU"/>
        </a:p>
      </dgm:t>
    </dgm:pt>
    <dgm:pt modelId="{ACC99AF6-2879-4ACA-929A-92868DAE9A8F}" type="pres">
      <dgm:prSet presAssocID="{01E679B6-0DD0-4F6B-8289-9DEC57D1F2D4}" presName="hierChild4" presStyleCnt="0"/>
      <dgm:spPr/>
    </dgm:pt>
    <dgm:pt modelId="{1E0E0ECE-5C09-49C1-B5F7-5088958B1436}" type="pres">
      <dgm:prSet presAssocID="{01E679B6-0DD0-4F6B-8289-9DEC57D1F2D4}" presName="hierChild5" presStyleCnt="0"/>
      <dgm:spPr/>
    </dgm:pt>
    <dgm:pt modelId="{FFE5396B-F41E-4D30-8C8F-C34D840F891E}" type="pres">
      <dgm:prSet presAssocID="{AA488E28-33B0-40BA-8AD6-2B432DC538FF}" presName="Name35" presStyleLbl="parChTrans1D2" presStyleIdx="2" presStyleCnt="3"/>
      <dgm:spPr/>
    </dgm:pt>
    <dgm:pt modelId="{39B55D05-40B4-4029-B1DA-DD4F26711DCC}" type="pres">
      <dgm:prSet presAssocID="{119B0D2E-FFC4-4C5C-86FA-96575A8157BB}" presName="hierRoot2" presStyleCnt="0">
        <dgm:presLayoutVars>
          <dgm:hierBranch/>
        </dgm:presLayoutVars>
      </dgm:prSet>
      <dgm:spPr/>
    </dgm:pt>
    <dgm:pt modelId="{AE2271B7-4EC1-4C2C-9168-C9A5003789A3}" type="pres">
      <dgm:prSet presAssocID="{119B0D2E-FFC4-4C5C-86FA-96575A8157BB}" presName="rootComposite" presStyleCnt="0"/>
      <dgm:spPr/>
    </dgm:pt>
    <dgm:pt modelId="{ED0FED8B-4F7E-46AD-8273-8FC77210952A}" type="pres">
      <dgm:prSet presAssocID="{119B0D2E-FFC4-4C5C-86FA-96575A8157B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1D1B6F9-1DEA-40D3-B9D4-82C6BC23D0E2}" type="pres">
      <dgm:prSet presAssocID="{119B0D2E-FFC4-4C5C-86FA-96575A8157BB}" presName="rootConnector" presStyleLbl="node2" presStyleIdx="2" presStyleCnt="3"/>
      <dgm:spPr/>
      <dgm:t>
        <a:bodyPr/>
        <a:lstStyle/>
        <a:p>
          <a:endParaRPr lang="ru-RU"/>
        </a:p>
      </dgm:t>
    </dgm:pt>
    <dgm:pt modelId="{283FE725-8D59-47E1-AFFE-5905108E5F5B}" type="pres">
      <dgm:prSet presAssocID="{119B0D2E-FFC4-4C5C-86FA-96575A8157BB}" presName="hierChild4" presStyleCnt="0"/>
      <dgm:spPr/>
    </dgm:pt>
    <dgm:pt modelId="{ACB27291-B1B1-4308-B180-F8997560C634}" type="pres">
      <dgm:prSet presAssocID="{119B0D2E-FFC4-4C5C-86FA-96575A8157BB}" presName="hierChild5" presStyleCnt="0"/>
      <dgm:spPr/>
    </dgm:pt>
    <dgm:pt modelId="{F6A8A6A6-3F0D-46A2-8C54-A6895F83A2C5}" type="pres">
      <dgm:prSet presAssocID="{66336B7C-3382-4592-95D2-AE062727F1C7}" presName="hierChild3" presStyleCnt="0"/>
      <dgm:spPr/>
    </dgm:pt>
  </dgm:ptLst>
  <dgm:cxnLst>
    <dgm:cxn modelId="{E25C7120-0A12-4CE8-80C0-F66B363B3FBE}" type="presOf" srcId="{01E679B6-0DD0-4F6B-8289-9DEC57D1F2D4}" destId="{AAE9F6F3-EE82-431D-8F8C-AB779DF19A4D}" srcOrd="1" destOrd="0" presId="urn:microsoft.com/office/officeart/2005/8/layout/orgChart1"/>
    <dgm:cxn modelId="{AD363B55-F2E8-4A57-B05D-5BBFB0C9AA2F}" type="presOf" srcId="{01E679B6-0DD0-4F6B-8289-9DEC57D1F2D4}" destId="{FBCB94A9-1B62-4691-A83B-41C06A59FC9E}" srcOrd="0" destOrd="0" presId="urn:microsoft.com/office/officeart/2005/8/layout/orgChart1"/>
    <dgm:cxn modelId="{714A9404-EBA3-42D6-9A37-938B7207420E}" srcId="{66336B7C-3382-4592-95D2-AE062727F1C7}" destId="{E5C46DB9-E982-44C5-9289-937911DCC215}" srcOrd="0" destOrd="0" parTransId="{30373153-A46F-4FAA-AE54-FC137038E6BE}" sibTransId="{3B41A0B9-4F67-4BCC-8940-BFE42A0960C7}"/>
    <dgm:cxn modelId="{3C21744A-FFEF-48FE-ABC4-FDA1D7BBDE6A}" srcId="{0DDB61E7-BFDA-491E-B6FB-D7340F86732A}" destId="{66336B7C-3382-4592-95D2-AE062727F1C7}" srcOrd="0" destOrd="0" parTransId="{507BAF90-C795-4FD2-978B-D20657770C40}" sibTransId="{651655ED-6B80-4B28-833A-FF03B052001A}"/>
    <dgm:cxn modelId="{BAE442A7-0601-499B-A851-10F4254E0AA2}" type="presOf" srcId="{E5C46DB9-E982-44C5-9289-937911DCC215}" destId="{50247D10-DFD5-4118-92DE-425D5467A543}" srcOrd="1" destOrd="0" presId="urn:microsoft.com/office/officeart/2005/8/layout/orgChart1"/>
    <dgm:cxn modelId="{36E9E5EF-9B80-4258-BADA-55FC274F8522}" type="presOf" srcId="{66336B7C-3382-4592-95D2-AE062727F1C7}" destId="{8C55E25A-E50F-4F26-BA42-8ABA8006CC17}" srcOrd="0" destOrd="0" presId="urn:microsoft.com/office/officeart/2005/8/layout/orgChart1"/>
    <dgm:cxn modelId="{CFB64973-C6B2-41BA-B01C-D43BAD2DDEA7}" srcId="{66336B7C-3382-4592-95D2-AE062727F1C7}" destId="{01E679B6-0DD0-4F6B-8289-9DEC57D1F2D4}" srcOrd="1" destOrd="0" parTransId="{90291961-65AC-4E90-8029-8154350173EB}" sibTransId="{45E9463D-18DF-432E-9B21-90E3E567E0D6}"/>
    <dgm:cxn modelId="{B74C6614-922C-49F2-AC00-DB20B1E903B8}" type="presOf" srcId="{E5C46DB9-E982-44C5-9289-937911DCC215}" destId="{9C8508FF-ABCE-40C0-9EA1-557C51F4DF9B}" srcOrd="0" destOrd="0" presId="urn:microsoft.com/office/officeart/2005/8/layout/orgChart1"/>
    <dgm:cxn modelId="{6C66D813-3793-4776-BE05-208D4C65FF7C}" type="presOf" srcId="{30373153-A46F-4FAA-AE54-FC137038E6BE}" destId="{80EF57B5-A0FC-49B0-B053-3A8389C1E570}" srcOrd="0" destOrd="0" presId="urn:microsoft.com/office/officeart/2005/8/layout/orgChart1"/>
    <dgm:cxn modelId="{4B5A839A-F988-45F9-9172-4B25C5423595}" type="presOf" srcId="{AA488E28-33B0-40BA-8AD6-2B432DC538FF}" destId="{FFE5396B-F41E-4D30-8C8F-C34D840F891E}" srcOrd="0" destOrd="0" presId="urn:microsoft.com/office/officeart/2005/8/layout/orgChart1"/>
    <dgm:cxn modelId="{5E769086-4270-47E2-8791-A765DD005D3E}" type="presOf" srcId="{0DDB61E7-BFDA-491E-B6FB-D7340F86732A}" destId="{DCB3ACE6-292F-4FF7-9F2B-93A4DB9FA1EC}" srcOrd="0" destOrd="0" presId="urn:microsoft.com/office/officeart/2005/8/layout/orgChart1"/>
    <dgm:cxn modelId="{8F7C1E91-3AE0-45E4-B3F7-D65B7B0C8694}" type="presOf" srcId="{66336B7C-3382-4592-95D2-AE062727F1C7}" destId="{42188E45-2AD6-4F5D-BA80-D11F0C79E574}" srcOrd="1" destOrd="0" presId="urn:microsoft.com/office/officeart/2005/8/layout/orgChart1"/>
    <dgm:cxn modelId="{E7947543-159D-409C-9724-8BF1EA45ED13}" type="presOf" srcId="{119B0D2E-FFC4-4C5C-86FA-96575A8157BB}" destId="{ED0FED8B-4F7E-46AD-8273-8FC77210952A}" srcOrd="0" destOrd="0" presId="urn:microsoft.com/office/officeart/2005/8/layout/orgChart1"/>
    <dgm:cxn modelId="{A8968135-856B-46A9-ABA8-C06C30C9EC0E}" type="presOf" srcId="{90291961-65AC-4E90-8029-8154350173EB}" destId="{E975D22A-3281-4600-8329-4C662CA86F60}" srcOrd="0" destOrd="0" presId="urn:microsoft.com/office/officeart/2005/8/layout/orgChart1"/>
    <dgm:cxn modelId="{2C6BC4B9-8156-48C3-96E1-BC00DD9D8775}" type="presOf" srcId="{119B0D2E-FFC4-4C5C-86FA-96575A8157BB}" destId="{D1D1B6F9-1DEA-40D3-B9D4-82C6BC23D0E2}" srcOrd="1" destOrd="0" presId="urn:microsoft.com/office/officeart/2005/8/layout/orgChart1"/>
    <dgm:cxn modelId="{8EAC83C1-258F-42ED-A873-8394F810EBB4}" srcId="{66336B7C-3382-4592-95D2-AE062727F1C7}" destId="{119B0D2E-FFC4-4C5C-86FA-96575A8157BB}" srcOrd="2" destOrd="0" parTransId="{AA488E28-33B0-40BA-8AD6-2B432DC538FF}" sibTransId="{9E062F3D-7EEF-48F6-9452-9396BA9CD2EA}"/>
    <dgm:cxn modelId="{CE834366-F67B-4466-BE4A-5CE792D7417E}" type="presParOf" srcId="{DCB3ACE6-292F-4FF7-9F2B-93A4DB9FA1EC}" destId="{E1E66DF5-2547-4385-A8EE-074A8295BA43}" srcOrd="0" destOrd="0" presId="urn:microsoft.com/office/officeart/2005/8/layout/orgChart1"/>
    <dgm:cxn modelId="{F8A68FE4-FFAE-4586-A0AB-72420DB13E15}" type="presParOf" srcId="{E1E66DF5-2547-4385-A8EE-074A8295BA43}" destId="{F13AF78C-D215-42CB-82BE-3FDC7AFC10CC}" srcOrd="0" destOrd="0" presId="urn:microsoft.com/office/officeart/2005/8/layout/orgChart1"/>
    <dgm:cxn modelId="{56C4A0C9-A3AA-4DD3-AA5A-07392557CD89}" type="presParOf" srcId="{F13AF78C-D215-42CB-82BE-3FDC7AFC10CC}" destId="{8C55E25A-E50F-4F26-BA42-8ABA8006CC17}" srcOrd="0" destOrd="0" presId="urn:microsoft.com/office/officeart/2005/8/layout/orgChart1"/>
    <dgm:cxn modelId="{2884D32B-52C8-4BDF-BAC1-D93A6E1A6302}" type="presParOf" srcId="{F13AF78C-D215-42CB-82BE-3FDC7AFC10CC}" destId="{42188E45-2AD6-4F5D-BA80-D11F0C79E574}" srcOrd="1" destOrd="0" presId="urn:microsoft.com/office/officeart/2005/8/layout/orgChart1"/>
    <dgm:cxn modelId="{A1CB902F-3957-4D93-AB92-88F3DA7666E1}" type="presParOf" srcId="{E1E66DF5-2547-4385-A8EE-074A8295BA43}" destId="{0D62E80C-1A9B-4664-8815-35585EF75DB8}" srcOrd="1" destOrd="0" presId="urn:microsoft.com/office/officeart/2005/8/layout/orgChart1"/>
    <dgm:cxn modelId="{007E9412-E5C9-493B-BEB7-5AD59C4A8046}" type="presParOf" srcId="{0D62E80C-1A9B-4664-8815-35585EF75DB8}" destId="{80EF57B5-A0FC-49B0-B053-3A8389C1E570}" srcOrd="0" destOrd="0" presId="urn:microsoft.com/office/officeart/2005/8/layout/orgChart1"/>
    <dgm:cxn modelId="{702E2F36-EF21-4418-B73B-E4643A3EBF99}" type="presParOf" srcId="{0D62E80C-1A9B-4664-8815-35585EF75DB8}" destId="{4C3712BB-CF53-41E8-8756-1D52E1EB9CF7}" srcOrd="1" destOrd="0" presId="urn:microsoft.com/office/officeart/2005/8/layout/orgChart1"/>
    <dgm:cxn modelId="{961CB7F5-31C4-4055-84E0-CE32032F5EF3}" type="presParOf" srcId="{4C3712BB-CF53-41E8-8756-1D52E1EB9CF7}" destId="{94D2ACD0-F2BF-46D9-B33C-0CD6FC527628}" srcOrd="0" destOrd="0" presId="urn:microsoft.com/office/officeart/2005/8/layout/orgChart1"/>
    <dgm:cxn modelId="{5D002124-F1D5-41EB-9088-8B244AC7F194}" type="presParOf" srcId="{94D2ACD0-F2BF-46D9-B33C-0CD6FC527628}" destId="{9C8508FF-ABCE-40C0-9EA1-557C51F4DF9B}" srcOrd="0" destOrd="0" presId="urn:microsoft.com/office/officeart/2005/8/layout/orgChart1"/>
    <dgm:cxn modelId="{5585116C-2307-49B0-BC98-40C12D79CD2F}" type="presParOf" srcId="{94D2ACD0-F2BF-46D9-B33C-0CD6FC527628}" destId="{50247D10-DFD5-4118-92DE-425D5467A543}" srcOrd="1" destOrd="0" presId="urn:microsoft.com/office/officeart/2005/8/layout/orgChart1"/>
    <dgm:cxn modelId="{611CC1A3-E9E2-4162-BBDC-F521D12818F2}" type="presParOf" srcId="{4C3712BB-CF53-41E8-8756-1D52E1EB9CF7}" destId="{CA59B579-17AB-4FF0-88B3-E3755FCBBEB3}" srcOrd="1" destOrd="0" presId="urn:microsoft.com/office/officeart/2005/8/layout/orgChart1"/>
    <dgm:cxn modelId="{21301B6B-A1FC-4F29-BC20-2128B59DAEC4}" type="presParOf" srcId="{4C3712BB-CF53-41E8-8756-1D52E1EB9CF7}" destId="{EC9F96C3-38ED-4FF5-85A7-519216A5A167}" srcOrd="2" destOrd="0" presId="urn:microsoft.com/office/officeart/2005/8/layout/orgChart1"/>
    <dgm:cxn modelId="{691A3244-2CD7-4210-8200-062DB2697A5F}" type="presParOf" srcId="{0D62E80C-1A9B-4664-8815-35585EF75DB8}" destId="{E975D22A-3281-4600-8329-4C662CA86F60}" srcOrd="2" destOrd="0" presId="urn:microsoft.com/office/officeart/2005/8/layout/orgChart1"/>
    <dgm:cxn modelId="{6EC2DBE9-71C9-4A86-ACBC-5D3542B2F46C}" type="presParOf" srcId="{0D62E80C-1A9B-4664-8815-35585EF75DB8}" destId="{1CD003F9-F3FF-4570-B817-2955529DD1AB}" srcOrd="3" destOrd="0" presId="urn:microsoft.com/office/officeart/2005/8/layout/orgChart1"/>
    <dgm:cxn modelId="{24873998-E527-4C6B-9273-D40FD85A9C1B}" type="presParOf" srcId="{1CD003F9-F3FF-4570-B817-2955529DD1AB}" destId="{61B0A4A0-38F8-4F95-B700-F146B21490A0}" srcOrd="0" destOrd="0" presId="urn:microsoft.com/office/officeart/2005/8/layout/orgChart1"/>
    <dgm:cxn modelId="{4BD392F5-221E-45C1-B7DF-A6627100423D}" type="presParOf" srcId="{61B0A4A0-38F8-4F95-B700-F146B21490A0}" destId="{FBCB94A9-1B62-4691-A83B-41C06A59FC9E}" srcOrd="0" destOrd="0" presId="urn:microsoft.com/office/officeart/2005/8/layout/orgChart1"/>
    <dgm:cxn modelId="{E38312D8-2832-4E13-A94B-16978D12AE69}" type="presParOf" srcId="{61B0A4A0-38F8-4F95-B700-F146B21490A0}" destId="{AAE9F6F3-EE82-431D-8F8C-AB779DF19A4D}" srcOrd="1" destOrd="0" presId="urn:microsoft.com/office/officeart/2005/8/layout/orgChart1"/>
    <dgm:cxn modelId="{659C9D07-3817-4C4E-9BA4-E60E9AC0FFF7}" type="presParOf" srcId="{1CD003F9-F3FF-4570-B817-2955529DD1AB}" destId="{ACC99AF6-2879-4ACA-929A-92868DAE9A8F}" srcOrd="1" destOrd="0" presId="urn:microsoft.com/office/officeart/2005/8/layout/orgChart1"/>
    <dgm:cxn modelId="{4CC465AE-D757-477B-A8ED-B2E41BF5EE23}" type="presParOf" srcId="{1CD003F9-F3FF-4570-B817-2955529DD1AB}" destId="{1E0E0ECE-5C09-49C1-B5F7-5088958B1436}" srcOrd="2" destOrd="0" presId="urn:microsoft.com/office/officeart/2005/8/layout/orgChart1"/>
    <dgm:cxn modelId="{CE482FAE-754F-4D5C-9769-0B38FB05E3E6}" type="presParOf" srcId="{0D62E80C-1A9B-4664-8815-35585EF75DB8}" destId="{FFE5396B-F41E-4D30-8C8F-C34D840F891E}" srcOrd="4" destOrd="0" presId="urn:microsoft.com/office/officeart/2005/8/layout/orgChart1"/>
    <dgm:cxn modelId="{7AB533C0-30CE-4B1F-BDDF-D9B16BD30FBB}" type="presParOf" srcId="{0D62E80C-1A9B-4664-8815-35585EF75DB8}" destId="{39B55D05-40B4-4029-B1DA-DD4F26711DCC}" srcOrd="5" destOrd="0" presId="urn:microsoft.com/office/officeart/2005/8/layout/orgChart1"/>
    <dgm:cxn modelId="{1EE73C6E-2C8E-4ED0-A221-4AD3C2032557}" type="presParOf" srcId="{39B55D05-40B4-4029-B1DA-DD4F26711DCC}" destId="{AE2271B7-4EC1-4C2C-9168-C9A5003789A3}" srcOrd="0" destOrd="0" presId="urn:microsoft.com/office/officeart/2005/8/layout/orgChart1"/>
    <dgm:cxn modelId="{EA17522C-4E86-4688-A091-CA0378D33BB1}" type="presParOf" srcId="{AE2271B7-4EC1-4C2C-9168-C9A5003789A3}" destId="{ED0FED8B-4F7E-46AD-8273-8FC77210952A}" srcOrd="0" destOrd="0" presId="urn:microsoft.com/office/officeart/2005/8/layout/orgChart1"/>
    <dgm:cxn modelId="{7866EA40-1FDA-4C56-BA30-022558884E37}" type="presParOf" srcId="{AE2271B7-4EC1-4C2C-9168-C9A5003789A3}" destId="{D1D1B6F9-1DEA-40D3-B9D4-82C6BC23D0E2}" srcOrd="1" destOrd="0" presId="urn:microsoft.com/office/officeart/2005/8/layout/orgChart1"/>
    <dgm:cxn modelId="{A8BB1178-5260-4218-A494-D206C1152763}" type="presParOf" srcId="{39B55D05-40B4-4029-B1DA-DD4F26711DCC}" destId="{283FE725-8D59-47E1-AFFE-5905108E5F5B}" srcOrd="1" destOrd="0" presId="urn:microsoft.com/office/officeart/2005/8/layout/orgChart1"/>
    <dgm:cxn modelId="{F9BBA4C1-BE7F-4948-9828-37876ABD562E}" type="presParOf" srcId="{39B55D05-40B4-4029-B1DA-DD4F26711DCC}" destId="{ACB27291-B1B1-4308-B180-F8997560C634}" srcOrd="2" destOrd="0" presId="urn:microsoft.com/office/officeart/2005/8/layout/orgChart1"/>
    <dgm:cxn modelId="{41563B77-783A-4C09-B3EC-7F920EC2FB97}" type="presParOf" srcId="{E1E66DF5-2547-4385-A8EE-074A8295BA43}" destId="{F6A8A6A6-3F0D-46A2-8C54-A6895F83A2C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D8A91F2-1CA7-42EF-BB2B-280138708766}" type="doc">
      <dgm:prSet loTypeId="urn:microsoft.com/office/officeart/2005/8/layout/radial5" loCatId="relationship" qsTypeId="urn:microsoft.com/office/officeart/2005/8/quickstyle/simple1" qsCatId="simple" csTypeId="urn:microsoft.com/office/officeart/2005/8/colors/accent4_4" csCatId="accent4" phldr="1"/>
      <dgm:spPr/>
      <dgm:t>
        <a:bodyPr/>
        <a:lstStyle/>
        <a:p>
          <a:endParaRPr lang="ru-RU"/>
        </a:p>
      </dgm:t>
    </dgm:pt>
    <dgm:pt modelId="{7959A2E8-09E6-4CC0-99E5-C36FE87828A8}">
      <dgm:prSet phldrT="[Текст]" custT="1">
        <dgm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dgm:style>
      </dgm:prSet>
      <dgm:spPr>
        <a:solidFill>
          <a:srgbClr val="00B0F0"/>
        </a:solidFill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r>
            <a:rPr lang="ru-RU" sz="1600" b="1" dirty="0" smtClean="0">
              <a:solidFill>
                <a:srgbClr val="002060"/>
              </a:solidFill>
              <a:latin typeface="+mj-lt"/>
              <a:ea typeface="Verdana" pitchFamily="34" charset="0"/>
              <a:cs typeface="Verdana" pitchFamily="34" charset="0"/>
            </a:rPr>
            <a:t>МБДОУ  детский сад №39</a:t>
          </a:r>
          <a:endParaRPr lang="ru-RU" sz="1600" b="1" dirty="0">
            <a:solidFill>
              <a:srgbClr val="002060"/>
            </a:solidFill>
            <a:latin typeface="+mj-lt"/>
            <a:ea typeface="Verdana" pitchFamily="34" charset="0"/>
            <a:cs typeface="Verdana" pitchFamily="34" charset="0"/>
          </a:endParaRPr>
        </a:p>
      </dgm:t>
    </dgm:pt>
    <dgm:pt modelId="{6836490E-C94B-44BD-BE77-48489546ADB4}" type="parTrans" cxnId="{5F488309-FA8D-450A-94B1-AA2252A2ACCE}">
      <dgm:prSet/>
      <dgm:spPr/>
      <dgm:t>
        <a:bodyPr/>
        <a:lstStyle/>
        <a:p>
          <a:endParaRPr lang="ru-RU"/>
        </a:p>
      </dgm:t>
    </dgm:pt>
    <dgm:pt modelId="{8F7AC922-1BDB-480A-8792-6852D40401C4}" type="sibTrans" cxnId="{5F488309-FA8D-450A-94B1-AA2252A2ACCE}">
      <dgm:prSet/>
      <dgm:spPr/>
      <dgm:t>
        <a:bodyPr/>
        <a:lstStyle/>
        <a:p>
          <a:endParaRPr lang="ru-RU"/>
        </a:p>
      </dgm:t>
    </dgm:pt>
    <dgm:pt modelId="{DFD24307-4A23-48D1-8B02-2A546BB1C695}">
      <dgm:prSet phldrT="[Текст]" custT="1">
        <dgm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dgm:style>
      </dgm:prSet>
      <dgm:spPr>
        <a:solidFill>
          <a:srgbClr val="7030A0"/>
        </a:solidFill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r>
            <a:rPr lang="ru-RU" sz="1800" b="1" dirty="0" smtClean="0">
              <a:solidFill>
                <a:schemeClr val="accent6">
                  <a:lumMod val="60000"/>
                  <a:lumOff val="40000"/>
                </a:schemeClr>
              </a:solidFill>
              <a:latin typeface="+mn-lt"/>
              <a:ea typeface="Verdana" pitchFamily="34" charset="0"/>
              <a:cs typeface="Verdana" pitchFamily="34" charset="0"/>
            </a:rPr>
            <a:t>Отдел </a:t>
          </a:r>
          <a:r>
            <a:rPr lang="ru-RU" sz="1800" b="1" smtClean="0">
              <a:solidFill>
                <a:schemeClr val="accent6">
                  <a:lumMod val="60000"/>
                  <a:lumOff val="40000"/>
                </a:schemeClr>
              </a:solidFill>
              <a:latin typeface="+mn-lt"/>
              <a:ea typeface="Verdana" pitchFamily="34" charset="0"/>
              <a:cs typeface="Verdana" pitchFamily="34" charset="0"/>
            </a:rPr>
            <a:t>ГИБДД по пропаганде </a:t>
          </a:r>
          <a:r>
            <a:rPr lang="ru-RU" sz="1800" b="1" dirty="0" smtClean="0">
              <a:solidFill>
                <a:schemeClr val="accent6">
                  <a:lumMod val="60000"/>
                  <a:lumOff val="40000"/>
                </a:schemeClr>
              </a:solidFill>
              <a:latin typeface="+mn-lt"/>
              <a:ea typeface="Verdana" pitchFamily="34" charset="0"/>
              <a:cs typeface="Verdana" pitchFamily="34" charset="0"/>
            </a:rPr>
            <a:t>БДД</a:t>
          </a:r>
          <a:endParaRPr lang="ru-RU" sz="1800" b="1" dirty="0">
            <a:solidFill>
              <a:schemeClr val="accent6">
                <a:lumMod val="60000"/>
                <a:lumOff val="40000"/>
              </a:schemeClr>
            </a:solidFill>
            <a:latin typeface="+mn-lt"/>
            <a:ea typeface="Verdana" pitchFamily="34" charset="0"/>
            <a:cs typeface="Verdana" pitchFamily="34" charset="0"/>
          </a:endParaRPr>
        </a:p>
      </dgm:t>
    </dgm:pt>
    <dgm:pt modelId="{2C310B13-DB2C-4A96-BAF5-2F8577316B39}" type="parTrans" cxnId="{54B9993B-F1FF-409D-B6A3-563E97021563}">
      <dgm:prSet/>
      <dgm:spPr/>
      <dgm:t>
        <a:bodyPr/>
        <a:lstStyle/>
        <a:p>
          <a:endParaRPr lang="ru-RU"/>
        </a:p>
      </dgm:t>
    </dgm:pt>
    <dgm:pt modelId="{043E8FCA-B297-4B82-9912-4A5E9F9F8A89}" type="sibTrans" cxnId="{54B9993B-F1FF-409D-B6A3-563E97021563}">
      <dgm:prSet/>
      <dgm:spPr/>
      <dgm:t>
        <a:bodyPr/>
        <a:lstStyle/>
        <a:p>
          <a:endParaRPr lang="ru-RU"/>
        </a:p>
      </dgm:t>
    </dgm:pt>
    <dgm:pt modelId="{355F7C25-7B63-470B-B896-ACD8DE2CD77A}">
      <dgm:prSet phldrT="[Текст]" custT="1"/>
      <dgm:spPr>
        <a:solidFill>
          <a:srgbClr val="00B050"/>
        </a:solidFill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r>
            <a:rPr lang="ru-RU" sz="1800" b="1" dirty="0" smtClean="0">
              <a:solidFill>
                <a:srgbClr val="002060"/>
              </a:solidFill>
            </a:rPr>
            <a:t>Семьи</a:t>
          </a:r>
        </a:p>
        <a:p>
          <a:r>
            <a:rPr lang="ru-RU" sz="1800" b="1" dirty="0" smtClean="0">
              <a:solidFill>
                <a:srgbClr val="002060"/>
              </a:solidFill>
            </a:rPr>
            <a:t>воспитанников</a:t>
          </a:r>
          <a:endParaRPr lang="ru-RU" sz="1800" b="1" dirty="0">
            <a:solidFill>
              <a:srgbClr val="002060"/>
            </a:solidFill>
          </a:endParaRPr>
        </a:p>
      </dgm:t>
    </dgm:pt>
    <dgm:pt modelId="{DCA42349-87AA-4843-BC17-BACFF11781D2}" type="parTrans" cxnId="{B6F1F578-02C3-4731-AE3E-9FD278AD5576}">
      <dgm:prSet/>
      <dgm:spPr/>
      <dgm:t>
        <a:bodyPr/>
        <a:lstStyle/>
        <a:p>
          <a:endParaRPr lang="ru-RU"/>
        </a:p>
      </dgm:t>
    </dgm:pt>
    <dgm:pt modelId="{9E872AFD-2081-4623-8925-E37F0A49A401}" type="sibTrans" cxnId="{B6F1F578-02C3-4731-AE3E-9FD278AD5576}">
      <dgm:prSet/>
      <dgm:spPr/>
      <dgm:t>
        <a:bodyPr/>
        <a:lstStyle/>
        <a:p>
          <a:endParaRPr lang="ru-RU"/>
        </a:p>
      </dgm:t>
    </dgm:pt>
    <dgm:pt modelId="{C65049D0-4C40-463B-A1B5-FC81A222982D}">
      <dgm:prSet custT="1"/>
      <dgm:spPr>
        <a:solidFill>
          <a:srgbClr val="FFFF00"/>
        </a:solidFill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pPr>
            <a:lnSpc>
              <a:spcPct val="90000"/>
            </a:lnSpc>
          </a:pPr>
          <a:r>
            <a:rPr lang="ru-RU" sz="1800" b="1" dirty="0" smtClean="0">
              <a:solidFill>
                <a:srgbClr val="002060"/>
              </a:solidFill>
              <a:latin typeface="+mj-lt"/>
              <a:ea typeface="Verdana" pitchFamily="34" charset="0"/>
              <a:cs typeface="Verdana" pitchFamily="34" charset="0"/>
            </a:rPr>
            <a:t>Отряд ЮИД</a:t>
          </a:r>
        </a:p>
        <a:p>
          <a:pPr>
            <a:lnSpc>
              <a:spcPct val="100000"/>
            </a:lnSpc>
          </a:pPr>
          <a:r>
            <a:rPr lang="ru-RU" sz="1800" b="1" dirty="0" smtClean="0">
              <a:solidFill>
                <a:srgbClr val="002060"/>
              </a:solidFill>
              <a:latin typeface="+mj-lt"/>
              <a:ea typeface="Verdana" pitchFamily="34" charset="0"/>
              <a:cs typeface="Verdana" pitchFamily="34" charset="0"/>
            </a:rPr>
            <a:t>МБОУ лицея №4 </a:t>
          </a:r>
          <a:endParaRPr lang="ru-RU" sz="1800" b="1" dirty="0" smtClean="0">
            <a:solidFill>
              <a:schemeClr val="accent4">
                <a:lumMod val="60000"/>
                <a:lumOff val="40000"/>
              </a:schemeClr>
            </a:solidFill>
          </a:endParaRPr>
        </a:p>
      </dgm:t>
    </dgm:pt>
    <dgm:pt modelId="{DE1B495F-4DF4-4C96-8890-7B896857D88C}" type="parTrans" cxnId="{FC30B283-92D6-4E04-80B5-7AC570AF6359}">
      <dgm:prSet/>
      <dgm:spPr/>
      <dgm:t>
        <a:bodyPr/>
        <a:lstStyle/>
        <a:p>
          <a:endParaRPr lang="ru-RU"/>
        </a:p>
      </dgm:t>
    </dgm:pt>
    <dgm:pt modelId="{C95B857B-4D70-436E-B212-74DFA5411CF9}" type="sibTrans" cxnId="{FC30B283-92D6-4E04-80B5-7AC570AF6359}">
      <dgm:prSet/>
      <dgm:spPr/>
      <dgm:t>
        <a:bodyPr/>
        <a:lstStyle/>
        <a:p>
          <a:endParaRPr lang="ru-RU"/>
        </a:p>
      </dgm:t>
    </dgm:pt>
    <dgm:pt modelId="{91517685-6830-49AE-9789-CD8FF47A7846}">
      <dgm:prSet custT="1"/>
      <dgm:spPr>
        <a:solidFill>
          <a:srgbClr val="FF0000"/>
        </a:solidFill>
        <a:scene3d>
          <a:camera prst="orthographicFront"/>
          <a:lightRig rig="threePt" dir="t"/>
        </a:scene3d>
        <a:sp3d>
          <a:bevelT w="114300" prst="artDeco"/>
        </a:sp3d>
      </dgm:spPr>
      <dgm:t>
        <a:bodyPr/>
        <a:lstStyle/>
        <a:p>
          <a:pPr marL="0" marR="0" indent="0" defTabSz="914400" eaLnBrk="1" fontAlgn="auto" latinLnBrk="0" hangingPunct="1">
            <a:lnSpc>
              <a:spcPct val="9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dirty="0" smtClean="0">
              <a:solidFill>
                <a:schemeClr val="accent4">
                  <a:lumMod val="60000"/>
                  <a:lumOff val="40000"/>
                </a:schemeClr>
              </a:solidFill>
            </a:rPr>
            <a:t> </a:t>
          </a:r>
          <a:r>
            <a:rPr lang="ru-RU" sz="1800" b="1" dirty="0" smtClean="0">
              <a:solidFill>
                <a:schemeClr val="tx2">
                  <a:lumMod val="50000"/>
                </a:schemeClr>
              </a:solidFill>
            </a:rPr>
            <a:t>ДОУ Красногорского района</a:t>
          </a:r>
        </a:p>
        <a:p>
          <a:pPr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dirty="0">
            <a:solidFill>
              <a:schemeClr val="accent4">
                <a:lumMod val="60000"/>
                <a:lumOff val="40000"/>
              </a:schemeClr>
            </a:solidFill>
          </a:endParaRPr>
        </a:p>
      </dgm:t>
    </dgm:pt>
    <dgm:pt modelId="{D9763B31-A74A-4314-AA7C-2345F2D87129}" type="parTrans" cxnId="{A0D5CCB5-5408-4E6E-9BF4-8C595B0DB40A}">
      <dgm:prSet/>
      <dgm:spPr/>
      <dgm:t>
        <a:bodyPr/>
        <a:lstStyle/>
        <a:p>
          <a:endParaRPr lang="ru-RU"/>
        </a:p>
      </dgm:t>
    </dgm:pt>
    <dgm:pt modelId="{147EA685-6883-4710-821C-7F606E099A62}" type="sibTrans" cxnId="{A0D5CCB5-5408-4E6E-9BF4-8C595B0DB40A}">
      <dgm:prSet/>
      <dgm:spPr/>
      <dgm:t>
        <a:bodyPr/>
        <a:lstStyle/>
        <a:p>
          <a:endParaRPr lang="ru-RU"/>
        </a:p>
      </dgm:t>
    </dgm:pt>
    <dgm:pt modelId="{240580D9-4769-42FA-8907-83767E52F81D}" type="pres">
      <dgm:prSet presAssocID="{CD8A91F2-1CA7-42EF-BB2B-280138708766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D53F831-D940-48BC-BEAE-6DBCCA1101AA}" type="pres">
      <dgm:prSet presAssocID="{7959A2E8-09E6-4CC0-99E5-C36FE87828A8}" presName="centerShape" presStyleLbl="node0" presStyleIdx="0" presStyleCnt="1" custScaleX="137880" custScaleY="136208"/>
      <dgm:spPr/>
      <dgm:t>
        <a:bodyPr/>
        <a:lstStyle/>
        <a:p>
          <a:endParaRPr lang="ru-RU"/>
        </a:p>
      </dgm:t>
    </dgm:pt>
    <dgm:pt modelId="{B19B539A-DEAB-42FD-BA8F-E92F101347D0}" type="pres">
      <dgm:prSet presAssocID="{2C310B13-DB2C-4A96-BAF5-2F8577316B39}" presName="parTrans" presStyleLbl="sibTrans2D1" presStyleIdx="0" presStyleCnt="4"/>
      <dgm:spPr/>
      <dgm:t>
        <a:bodyPr/>
        <a:lstStyle/>
        <a:p>
          <a:endParaRPr lang="ru-RU"/>
        </a:p>
      </dgm:t>
    </dgm:pt>
    <dgm:pt modelId="{68A4B713-FA46-49D8-929F-A4B410A68990}" type="pres">
      <dgm:prSet presAssocID="{2C310B13-DB2C-4A96-BAF5-2F8577316B39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78BB51AA-4141-423B-9D81-2FB5A575F45E}" type="pres">
      <dgm:prSet presAssocID="{DFD24307-4A23-48D1-8B02-2A546BB1C695}" presName="node" presStyleLbl="node1" presStyleIdx="0" presStyleCnt="4" custScaleX="201796" custScaleY="92542" custRadScaleRad="101331" custRadScaleInc="-36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AD8EEA-8996-42F1-8D1A-86427DC0FB99}" type="pres">
      <dgm:prSet presAssocID="{DE1B495F-4DF4-4C96-8890-7B896857D88C}" presName="parTrans" presStyleLbl="sibTrans2D1" presStyleIdx="1" presStyleCnt="4"/>
      <dgm:spPr/>
      <dgm:t>
        <a:bodyPr/>
        <a:lstStyle/>
        <a:p>
          <a:endParaRPr lang="ru-RU"/>
        </a:p>
      </dgm:t>
    </dgm:pt>
    <dgm:pt modelId="{23914699-8A5B-4047-BBAD-B318F08D1E55}" type="pres">
      <dgm:prSet presAssocID="{DE1B495F-4DF4-4C96-8890-7B896857D88C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A8945B6C-A2DC-4872-AA60-5826D3ACFB38}" type="pres">
      <dgm:prSet presAssocID="{C65049D0-4C40-463B-A1B5-FC81A222982D}" presName="node" presStyleLbl="node1" presStyleIdx="1" presStyleCnt="4" custScaleX="174372" custScaleY="80949" custRadScaleRad="150053" custRadScaleInc="-3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0FE165-E2F1-42D5-9C14-A92ACB678E04}" type="pres">
      <dgm:prSet presAssocID="{DCA42349-87AA-4843-BC17-BACFF11781D2}" presName="parTrans" presStyleLbl="sibTrans2D1" presStyleIdx="2" presStyleCnt="4"/>
      <dgm:spPr/>
      <dgm:t>
        <a:bodyPr/>
        <a:lstStyle/>
        <a:p>
          <a:endParaRPr lang="ru-RU"/>
        </a:p>
      </dgm:t>
    </dgm:pt>
    <dgm:pt modelId="{86B892FE-CE65-45CA-8721-3C2665AAD9CE}" type="pres">
      <dgm:prSet presAssocID="{DCA42349-87AA-4843-BC17-BACFF11781D2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DF384981-CF44-40CE-B7F5-BC0457A83532}" type="pres">
      <dgm:prSet presAssocID="{355F7C25-7B63-470B-B896-ACD8DE2CD77A}" presName="node" presStyleLbl="node1" presStyleIdx="2" presStyleCnt="4" custScaleX="184452" custScaleY="95038" custRadScaleRad="95413" custRadScaleInc="19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1C603B-537D-4C7F-A309-8B91FE39A6A1}" type="pres">
      <dgm:prSet presAssocID="{D9763B31-A74A-4314-AA7C-2345F2D87129}" presName="parTrans" presStyleLbl="sibTrans2D1" presStyleIdx="3" presStyleCnt="4"/>
      <dgm:spPr/>
      <dgm:t>
        <a:bodyPr/>
        <a:lstStyle/>
        <a:p>
          <a:endParaRPr lang="ru-RU"/>
        </a:p>
      </dgm:t>
    </dgm:pt>
    <dgm:pt modelId="{5E02BF41-FCD0-42D8-94D1-AA178687ADA2}" type="pres">
      <dgm:prSet presAssocID="{D9763B31-A74A-4314-AA7C-2345F2D87129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5E024DE5-A81E-496E-8245-8A0DAAEAFD45}" type="pres">
      <dgm:prSet presAssocID="{91517685-6830-49AE-9789-CD8FF47A7846}" presName="node" presStyleLbl="node1" presStyleIdx="3" presStyleCnt="4" custScaleX="181519" custScaleY="93896" custRadScaleRad="128934" custRadScaleInc="-45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A6C61F-0E1C-4439-8EBA-F2528732F7A9}" type="presOf" srcId="{355F7C25-7B63-470B-B896-ACD8DE2CD77A}" destId="{DF384981-CF44-40CE-B7F5-BC0457A83532}" srcOrd="0" destOrd="0" presId="urn:microsoft.com/office/officeart/2005/8/layout/radial5"/>
    <dgm:cxn modelId="{3B45D038-4AD4-4F7A-B8B5-40C8B5570A43}" type="presOf" srcId="{C65049D0-4C40-463B-A1B5-FC81A222982D}" destId="{A8945B6C-A2DC-4872-AA60-5826D3ACFB38}" srcOrd="0" destOrd="0" presId="urn:microsoft.com/office/officeart/2005/8/layout/radial5"/>
    <dgm:cxn modelId="{5F488309-FA8D-450A-94B1-AA2252A2ACCE}" srcId="{CD8A91F2-1CA7-42EF-BB2B-280138708766}" destId="{7959A2E8-09E6-4CC0-99E5-C36FE87828A8}" srcOrd="0" destOrd="0" parTransId="{6836490E-C94B-44BD-BE77-48489546ADB4}" sibTransId="{8F7AC922-1BDB-480A-8792-6852D40401C4}"/>
    <dgm:cxn modelId="{35357213-188E-4FDA-989C-F157A00CFF66}" type="presOf" srcId="{2C310B13-DB2C-4A96-BAF5-2F8577316B39}" destId="{B19B539A-DEAB-42FD-BA8F-E92F101347D0}" srcOrd="0" destOrd="0" presId="urn:microsoft.com/office/officeart/2005/8/layout/radial5"/>
    <dgm:cxn modelId="{BB2CB568-6FE9-4F96-BC5A-BAAA63BF5B22}" type="presOf" srcId="{7959A2E8-09E6-4CC0-99E5-C36FE87828A8}" destId="{9D53F831-D940-48BC-BEAE-6DBCCA1101AA}" srcOrd="0" destOrd="0" presId="urn:microsoft.com/office/officeart/2005/8/layout/radial5"/>
    <dgm:cxn modelId="{FC30B283-92D6-4E04-80B5-7AC570AF6359}" srcId="{7959A2E8-09E6-4CC0-99E5-C36FE87828A8}" destId="{C65049D0-4C40-463B-A1B5-FC81A222982D}" srcOrd="1" destOrd="0" parTransId="{DE1B495F-4DF4-4C96-8890-7B896857D88C}" sibTransId="{C95B857B-4D70-436E-B212-74DFA5411CF9}"/>
    <dgm:cxn modelId="{6550DD2C-A0F9-4F3C-9BA6-232F0AC769F6}" type="presOf" srcId="{DFD24307-4A23-48D1-8B02-2A546BB1C695}" destId="{78BB51AA-4141-423B-9D81-2FB5A575F45E}" srcOrd="0" destOrd="0" presId="urn:microsoft.com/office/officeart/2005/8/layout/radial5"/>
    <dgm:cxn modelId="{D555858F-A21F-412C-AA87-99904D89F94B}" type="presOf" srcId="{DE1B495F-4DF4-4C96-8890-7B896857D88C}" destId="{23914699-8A5B-4047-BBAD-B318F08D1E55}" srcOrd="1" destOrd="0" presId="urn:microsoft.com/office/officeart/2005/8/layout/radial5"/>
    <dgm:cxn modelId="{94BDE2AC-C14A-4264-959F-21B89E30F3FD}" type="presOf" srcId="{DCA42349-87AA-4843-BC17-BACFF11781D2}" destId="{920FE165-E2F1-42D5-9C14-A92ACB678E04}" srcOrd="0" destOrd="0" presId="urn:microsoft.com/office/officeart/2005/8/layout/radial5"/>
    <dgm:cxn modelId="{E81BDF45-621F-4A50-888C-47D5E3ABA70D}" type="presOf" srcId="{CD8A91F2-1CA7-42EF-BB2B-280138708766}" destId="{240580D9-4769-42FA-8907-83767E52F81D}" srcOrd="0" destOrd="0" presId="urn:microsoft.com/office/officeart/2005/8/layout/radial5"/>
    <dgm:cxn modelId="{A0D5CCB5-5408-4E6E-9BF4-8C595B0DB40A}" srcId="{7959A2E8-09E6-4CC0-99E5-C36FE87828A8}" destId="{91517685-6830-49AE-9789-CD8FF47A7846}" srcOrd="3" destOrd="0" parTransId="{D9763B31-A74A-4314-AA7C-2345F2D87129}" sibTransId="{147EA685-6883-4710-821C-7F606E099A62}"/>
    <dgm:cxn modelId="{C4DAB99A-DA8B-4CDB-BA35-45262E42739B}" type="presOf" srcId="{D9763B31-A74A-4314-AA7C-2345F2D87129}" destId="{761C603B-537D-4C7F-A309-8B91FE39A6A1}" srcOrd="0" destOrd="0" presId="urn:microsoft.com/office/officeart/2005/8/layout/radial5"/>
    <dgm:cxn modelId="{B17FFFA3-9F77-4E75-B97C-ADBD3B267331}" type="presOf" srcId="{D9763B31-A74A-4314-AA7C-2345F2D87129}" destId="{5E02BF41-FCD0-42D8-94D1-AA178687ADA2}" srcOrd="1" destOrd="0" presId="urn:microsoft.com/office/officeart/2005/8/layout/radial5"/>
    <dgm:cxn modelId="{54B9993B-F1FF-409D-B6A3-563E97021563}" srcId="{7959A2E8-09E6-4CC0-99E5-C36FE87828A8}" destId="{DFD24307-4A23-48D1-8B02-2A546BB1C695}" srcOrd="0" destOrd="0" parTransId="{2C310B13-DB2C-4A96-BAF5-2F8577316B39}" sibTransId="{043E8FCA-B297-4B82-9912-4A5E9F9F8A89}"/>
    <dgm:cxn modelId="{D30A36CA-CE75-41E0-9A75-4EE2F6BF9920}" type="presOf" srcId="{2C310B13-DB2C-4A96-BAF5-2F8577316B39}" destId="{68A4B713-FA46-49D8-929F-A4B410A68990}" srcOrd="1" destOrd="0" presId="urn:microsoft.com/office/officeart/2005/8/layout/radial5"/>
    <dgm:cxn modelId="{B6F1F578-02C3-4731-AE3E-9FD278AD5576}" srcId="{7959A2E8-09E6-4CC0-99E5-C36FE87828A8}" destId="{355F7C25-7B63-470B-B896-ACD8DE2CD77A}" srcOrd="2" destOrd="0" parTransId="{DCA42349-87AA-4843-BC17-BACFF11781D2}" sibTransId="{9E872AFD-2081-4623-8925-E37F0A49A401}"/>
    <dgm:cxn modelId="{6D01D52E-E8C7-41F7-9454-2BC93AD4214B}" type="presOf" srcId="{DE1B495F-4DF4-4C96-8890-7B896857D88C}" destId="{CDAD8EEA-8996-42F1-8D1A-86427DC0FB99}" srcOrd="0" destOrd="0" presId="urn:microsoft.com/office/officeart/2005/8/layout/radial5"/>
    <dgm:cxn modelId="{51AF80F6-37BB-469F-A8C0-DC9343E2AF5B}" type="presOf" srcId="{DCA42349-87AA-4843-BC17-BACFF11781D2}" destId="{86B892FE-CE65-45CA-8721-3C2665AAD9CE}" srcOrd="1" destOrd="0" presId="urn:microsoft.com/office/officeart/2005/8/layout/radial5"/>
    <dgm:cxn modelId="{4C9CBE69-78BB-4744-A608-6B0DB36B6F6E}" type="presOf" srcId="{91517685-6830-49AE-9789-CD8FF47A7846}" destId="{5E024DE5-A81E-496E-8245-8A0DAAEAFD45}" srcOrd="0" destOrd="0" presId="urn:microsoft.com/office/officeart/2005/8/layout/radial5"/>
    <dgm:cxn modelId="{640F90ED-B95D-48E0-8FEA-F16417BD7336}" type="presParOf" srcId="{240580D9-4769-42FA-8907-83767E52F81D}" destId="{9D53F831-D940-48BC-BEAE-6DBCCA1101AA}" srcOrd="0" destOrd="0" presId="urn:microsoft.com/office/officeart/2005/8/layout/radial5"/>
    <dgm:cxn modelId="{E7C1E001-433D-48D7-B91F-E2056CAFA767}" type="presParOf" srcId="{240580D9-4769-42FA-8907-83767E52F81D}" destId="{B19B539A-DEAB-42FD-BA8F-E92F101347D0}" srcOrd="1" destOrd="0" presId="urn:microsoft.com/office/officeart/2005/8/layout/radial5"/>
    <dgm:cxn modelId="{667FC9F4-3C8A-4ADE-A2EA-DD50243D667D}" type="presParOf" srcId="{B19B539A-DEAB-42FD-BA8F-E92F101347D0}" destId="{68A4B713-FA46-49D8-929F-A4B410A68990}" srcOrd="0" destOrd="0" presId="urn:microsoft.com/office/officeart/2005/8/layout/radial5"/>
    <dgm:cxn modelId="{E1B8E6CF-D132-4DAF-ADF8-6A4A70648D5C}" type="presParOf" srcId="{240580D9-4769-42FA-8907-83767E52F81D}" destId="{78BB51AA-4141-423B-9D81-2FB5A575F45E}" srcOrd="2" destOrd="0" presId="urn:microsoft.com/office/officeart/2005/8/layout/radial5"/>
    <dgm:cxn modelId="{93546F5E-1398-4DC2-BC13-0886D66569F2}" type="presParOf" srcId="{240580D9-4769-42FA-8907-83767E52F81D}" destId="{CDAD8EEA-8996-42F1-8D1A-86427DC0FB99}" srcOrd="3" destOrd="0" presId="urn:microsoft.com/office/officeart/2005/8/layout/radial5"/>
    <dgm:cxn modelId="{60C28100-89A8-4796-871F-A2B6288FDFD5}" type="presParOf" srcId="{CDAD8EEA-8996-42F1-8D1A-86427DC0FB99}" destId="{23914699-8A5B-4047-BBAD-B318F08D1E55}" srcOrd="0" destOrd="0" presId="urn:microsoft.com/office/officeart/2005/8/layout/radial5"/>
    <dgm:cxn modelId="{E87771AA-4EFA-4620-8715-3EE2961CE170}" type="presParOf" srcId="{240580D9-4769-42FA-8907-83767E52F81D}" destId="{A8945B6C-A2DC-4872-AA60-5826D3ACFB38}" srcOrd="4" destOrd="0" presId="urn:microsoft.com/office/officeart/2005/8/layout/radial5"/>
    <dgm:cxn modelId="{A1C0B3D4-2858-47F1-B5BA-4F279D181680}" type="presParOf" srcId="{240580D9-4769-42FA-8907-83767E52F81D}" destId="{920FE165-E2F1-42D5-9C14-A92ACB678E04}" srcOrd="5" destOrd="0" presId="urn:microsoft.com/office/officeart/2005/8/layout/radial5"/>
    <dgm:cxn modelId="{E0C68998-D661-4F62-8DC1-633A5B645269}" type="presParOf" srcId="{920FE165-E2F1-42D5-9C14-A92ACB678E04}" destId="{86B892FE-CE65-45CA-8721-3C2665AAD9CE}" srcOrd="0" destOrd="0" presId="urn:microsoft.com/office/officeart/2005/8/layout/radial5"/>
    <dgm:cxn modelId="{79C58B92-D389-473B-A29B-510424C0ED70}" type="presParOf" srcId="{240580D9-4769-42FA-8907-83767E52F81D}" destId="{DF384981-CF44-40CE-B7F5-BC0457A83532}" srcOrd="6" destOrd="0" presId="urn:microsoft.com/office/officeart/2005/8/layout/radial5"/>
    <dgm:cxn modelId="{31455B84-17D5-4795-A178-2828772672D4}" type="presParOf" srcId="{240580D9-4769-42FA-8907-83767E52F81D}" destId="{761C603B-537D-4C7F-A309-8B91FE39A6A1}" srcOrd="7" destOrd="0" presId="urn:microsoft.com/office/officeart/2005/8/layout/radial5"/>
    <dgm:cxn modelId="{0470799C-C132-4941-97F9-EE619AE3CCC0}" type="presParOf" srcId="{761C603B-537D-4C7F-A309-8B91FE39A6A1}" destId="{5E02BF41-FCD0-42D8-94D1-AA178687ADA2}" srcOrd="0" destOrd="0" presId="urn:microsoft.com/office/officeart/2005/8/layout/radial5"/>
    <dgm:cxn modelId="{46C5A05E-C177-4A5E-98B7-CD28DBF7EE04}" type="presParOf" srcId="{240580D9-4769-42FA-8907-83767E52F81D}" destId="{5E024DE5-A81E-496E-8245-8A0DAAEAFD45}" srcOrd="8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FE5396B-F41E-4D30-8C8F-C34D840F891E}">
      <dsp:nvSpPr>
        <dsp:cNvPr id="0" name=""/>
        <dsp:cNvSpPr/>
      </dsp:nvSpPr>
      <dsp:spPr>
        <a:xfrm>
          <a:off x="3849687" y="1851209"/>
          <a:ext cx="2723682" cy="4727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6352"/>
              </a:lnTo>
              <a:lnTo>
                <a:pt x="2723682" y="236352"/>
              </a:lnTo>
              <a:lnTo>
                <a:pt x="2723682" y="4727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975D22A-3281-4600-8329-4C662CA86F60}">
      <dsp:nvSpPr>
        <dsp:cNvPr id="0" name=""/>
        <dsp:cNvSpPr/>
      </dsp:nvSpPr>
      <dsp:spPr>
        <a:xfrm>
          <a:off x="3803967" y="1851209"/>
          <a:ext cx="91440" cy="47270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727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EF57B5-A0FC-49B0-B053-3A8389C1E570}">
      <dsp:nvSpPr>
        <dsp:cNvPr id="0" name=""/>
        <dsp:cNvSpPr/>
      </dsp:nvSpPr>
      <dsp:spPr>
        <a:xfrm>
          <a:off x="1126005" y="1851209"/>
          <a:ext cx="2723682" cy="472705"/>
        </a:xfrm>
        <a:custGeom>
          <a:avLst/>
          <a:gdLst/>
          <a:ahLst/>
          <a:cxnLst/>
          <a:rect l="0" t="0" r="0" b="0"/>
          <a:pathLst>
            <a:path>
              <a:moveTo>
                <a:pt x="2723682" y="0"/>
              </a:moveTo>
              <a:lnTo>
                <a:pt x="2723682" y="236352"/>
              </a:lnTo>
              <a:lnTo>
                <a:pt x="0" y="236352"/>
              </a:lnTo>
              <a:lnTo>
                <a:pt x="0" y="472705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55E25A-E50F-4F26-BA42-8ABA8006CC17}">
      <dsp:nvSpPr>
        <dsp:cNvPr id="0" name=""/>
        <dsp:cNvSpPr/>
      </dsp:nvSpPr>
      <dsp:spPr>
        <a:xfrm>
          <a:off x="2724199" y="725721"/>
          <a:ext cx="2250976" cy="11254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rPr>
            <a:t>Направления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rPr>
            <a:t> работы</a:t>
          </a:r>
        </a:p>
      </dsp:txBody>
      <dsp:txXfrm>
        <a:off x="2724199" y="725721"/>
        <a:ext cx="2250976" cy="1125488"/>
      </dsp:txXfrm>
    </dsp:sp>
    <dsp:sp modelId="{9C8508FF-ABCE-40C0-9EA1-557C51F4DF9B}">
      <dsp:nvSpPr>
        <dsp:cNvPr id="0" name=""/>
        <dsp:cNvSpPr/>
      </dsp:nvSpPr>
      <dsp:spPr>
        <a:xfrm>
          <a:off x="516" y="2323915"/>
          <a:ext cx="2250976" cy="11254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rPr>
            <a:t>Работа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rPr>
            <a:t> с детьми</a:t>
          </a:r>
        </a:p>
      </dsp:txBody>
      <dsp:txXfrm>
        <a:off x="516" y="2323915"/>
        <a:ext cx="2250976" cy="1125488"/>
      </dsp:txXfrm>
    </dsp:sp>
    <dsp:sp modelId="{FBCB94A9-1B62-4691-A83B-41C06A59FC9E}">
      <dsp:nvSpPr>
        <dsp:cNvPr id="0" name=""/>
        <dsp:cNvSpPr/>
      </dsp:nvSpPr>
      <dsp:spPr>
        <a:xfrm>
          <a:off x="2724199" y="2323915"/>
          <a:ext cx="2250976" cy="11254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rPr>
            <a:t>Работа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rPr>
            <a:t>с педагогами</a:t>
          </a:r>
        </a:p>
      </dsp:txBody>
      <dsp:txXfrm>
        <a:off x="2724199" y="2323915"/>
        <a:ext cx="2250976" cy="1125488"/>
      </dsp:txXfrm>
    </dsp:sp>
    <dsp:sp modelId="{ED0FED8B-4F7E-46AD-8273-8FC77210952A}">
      <dsp:nvSpPr>
        <dsp:cNvPr id="0" name=""/>
        <dsp:cNvSpPr/>
      </dsp:nvSpPr>
      <dsp:spPr>
        <a:xfrm>
          <a:off x="5447881" y="2323915"/>
          <a:ext cx="2250976" cy="112548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rPr>
            <a:t>Работа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ru-RU" sz="2200" b="0" i="0" u="none" strike="noStrike" kern="1200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</a:rPr>
            <a:t>с родителями</a:t>
          </a:r>
        </a:p>
      </dsp:txBody>
      <dsp:txXfrm>
        <a:off x="5447881" y="2323915"/>
        <a:ext cx="2250976" cy="112548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D53F831-D940-48BC-BEAE-6DBCCA1101AA}">
      <dsp:nvSpPr>
        <dsp:cNvPr id="0" name=""/>
        <dsp:cNvSpPr/>
      </dsp:nvSpPr>
      <dsp:spPr>
        <a:xfrm>
          <a:off x="3148452" y="1633394"/>
          <a:ext cx="1851471" cy="1829020"/>
        </a:xfrm>
        <a:prstGeom prst="ellipse">
          <a:avLst/>
        </a:prstGeom>
        <a:solidFill>
          <a:srgbClr val="00B0F0"/>
        </a:solidFill>
        <a:ln w="25400" cap="flat" cmpd="sng" algn="ctr">
          <a:solidFill>
            <a:schemeClr val="accent6"/>
          </a:solidFill>
          <a:prstDash val="solid"/>
        </a:ln>
        <a:effectLst/>
        <a:scene3d>
          <a:camera prst="orthographicFront"/>
          <a:lightRig rig="threePt" dir="t"/>
        </a:scene3d>
        <a:sp3d>
          <a:bevelT w="114300" prst="artDeco"/>
        </a:sp3d>
      </dsp:spPr>
      <dsp:style>
        <a:lnRef idx="2">
          <a:schemeClr val="accent6"/>
        </a:lnRef>
        <a:fillRef idx="1">
          <a:schemeClr val="lt1"/>
        </a:fillRef>
        <a:effectRef idx="0">
          <a:schemeClr val="accent6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b="1" kern="1200" dirty="0" smtClean="0">
              <a:solidFill>
                <a:srgbClr val="002060"/>
              </a:solidFill>
              <a:latin typeface="+mj-lt"/>
              <a:ea typeface="Verdana" pitchFamily="34" charset="0"/>
              <a:cs typeface="Verdana" pitchFamily="34" charset="0"/>
            </a:rPr>
            <a:t>МБДОУ  детский сад №39</a:t>
          </a:r>
          <a:endParaRPr lang="ru-RU" sz="1600" b="1" kern="1200" dirty="0">
            <a:solidFill>
              <a:srgbClr val="002060"/>
            </a:solidFill>
            <a:latin typeface="+mj-lt"/>
            <a:ea typeface="Verdana" pitchFamily="34" charset="0"/>
            <a:cs typeface="Verdana" pitchFamily="34" charset="0"/>
          </a:endParaRPr>
        </a:p>
      </dsp:txBody>
      <dsp:txXfrm>
        <a:off x="3419594" y="1901248"/>
        <a:ext cx="1309187" cy="1293312"/>
      </dsp:txXfrm>
    </dsp:sp>
    <dsp:sp modelId="{B19B539A-DEAB-42FD-BA8F-E92F101347D0}">
      <dsp:nvSpPr>
        <dsp:cNvPr id="0" name=""/>
        <dsp:cNvSpPr/>
      </dsp:nvSpPr>
      <dsp:spPr>
        <a:xfrm rot="16100721">
          <a:off x="3944715" y="1226400"/>
          <a:ext cx="195785" cy="4565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0800000">
        <a:off x="3974930" y="1347066"/>
        <a:ext cx="137050" cy="273934"/>
      </dsp:txXfrm>
    </dsp:sp>
    <dsp:sp modelId="{78BB51AA-4141-423B-9D81-2FB5A575F45E}">
      <dsp:nvSpPr>
        <dsp:cNvPr id="0" name=""/>
        <dsp:cNvSpPr/>
      </dsp:nvSpPr>
      <dsp:spPr>
        <a:xfrm>
          <a:off x="2664295" y="21901"/>
          <a:ext cx="2709744" cy="1242666"/>
        </a:xfrm>
        <a:prstGeom prst="ellipse">
          <a:avLst/>
        </a:prstGeom>
        <a:solidFill>
          <a:srgbClr val="7030A0"/>
        </a:solidFill>
        <a:ln w="25400" cap="flat" cmpd="sng" algn="ctr">
          <a:solidFill>
            <a:schemeClr val="accent3"/>
          </a:solidFill>
          <a:prstDash val="solid"/>
        </a:ln>
        <a:effectLst/>
        <a:scene3d>
          <a:camera prst="orthographicFront"/>
          <a:lightRig rig="threePt" dir="t"/>
        </a:scene3d>
        <a:sp3d>
          <a:bevelT w="114300" prst="artDeco"/>
        </a:sp3d>
      </dsp:spPr>
      <dsp:style>
        <a:lnRef idx="2">
          <a:schemeClr val="accent3"/>
        </a:lnRef>
        <a:fillRef idx="1">
          <a:schemeClr val="lt1"/>
        </a:fillRef>
        <a:effectRef idx="0">
          <a:schemeClr val="accent3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accent6">
                  <a:lumMod val="60000"/>
                  <a:lumOff val="40000"/>
                </a:schemeClr>
              </a:solidFill>
              <a:latin typeface="+mn-lt"/>
              <a:ea typeface="Verdana" pitchFamily="34" charset="0"/>
              <a:cs typeface="Verdana" pitchFamily="34" charset="0"/>
            </a:rPr>
            <a:t>Отдел </a:t>
          </a:r>
          <a:r>
            <a:rPr lang="ru-RU" sz="1800" b="1" kern="1200" smtClean="0">
              <a:solidFill>
                <a:schemeClr val="accent6">
                  <a:lumMod val="60000"/>
                  <a:lumOff val="40000"/>
                </a:schemeClr>
              </a:solidFill>
              <a:latin typeface="+mn-lt"/>
              <a:ea typeface="Verdana" pitchFamily="34" charset="0"/>
              <a:cs typeface="Verdana" pitchFamily="34" charset="0"/>
            </a:rPr>
            <a:t>ГИБДД по пропаганде </a:t>
          </a:r>
          <a:r>
            <a:rPr lang="ru-RU" sz="1800" b="1" kern="1200" dirty="0" smtClean="0">
              <a:solidFill>
                <a:schemeClr val="accent6">
                  <a:lumMod val="60000"/>
                  <a:lumOff val="40000"/>
                </a:schemeClr>
              </a:solidFill>
              <a:latin typeface="+mn-lt"/>
              <a:ea typeface="Verdana" pitchFamily="34" charset="0"/>
              <a:cs typeface="Verdana" pitchFamily="34" charset="0"/>
            </a:rPr>
            <a:t>БДД</a:t>
          </a:r>
          <a:endParaRPr lang="ru-RU" sz="1800" b="1" kern="1200" dirty="0">
            <a:solidFill>
              <a:schemeClr val="accent6">
                <a:lumMod val="60000"/>
                <a:lumOff val="40000"/>
              </a:schemeClr>
            </a:solidFill>
            <a:latin typeface="+mn-lt"/>
            <a:ea typeface="Verdana" pitchFamily="34" charset="0"/>
            <a:cs typeface="Verdana" pitchFamily="34" charset="0"/>
          </a:endParaRPr>
        </a:p>
      </dsp:txBody>
      <dsp:txXfrm>
        <a:off x="3061128" y="203885"/>
        <a:ext cx="1916078" cy="878698"/>
      </dsp:txXfrm>
    </dsp:sp>
    <dsp:sp modelId="{CDAD8EEA-8996-42F1-8D1A-86427DC0FB99}">
      <dsp:nvSpPr>
        <dsp:cNvPr id="0" name=""/>
        <dsp:cNvSpPr/>
      </dsp:nvSpPr>
      <dsp:spPr>
        <a:xfrm rot="21591630">
          <a:off x="5159460" y="2316516"/>
          <a:ext cx="384345" cy="4565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-108785"/>
            <a:satOff val="-2965"/>
            <a:lumOff val="1602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5159460" y="2407967"/>
        <a:ext cx="269042" cy="273934"/>
      </dsp:txXfrm>
    </dsp:sp>
    <dsp:sp modelId="{A8945B6C-A2DC-4872-AA60-5826D3ACFB38}">
      <dsp:nvSpPr>
        <dsp:cNvPr id="0" name=""/>
        <dsp:cNvSpPr/>
      </dsp:nvSpPr>
      <dsp:spPr>
        <a:xfrm>
          <a:off x="5725084" y="1997537"/>
          <a:ext cx="2341491" cy="1086994"/>
        </a:xfrm>
        <a:prstGeom prst="ellipse">
          <a:avLst/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143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+mj-lt"/>
              <a:ea typeface="Verdana" pitchFamily="34" charset="0"/>
              <a:cs typeface="Verdana" pitchFamily="34" charset="0"/>
            </a:rPr>
            <a:t>Отряд ЮИД</a:t>
          </a:r>
        </a:p>
        <a:p>
          <a:pPr lvl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  <a:latin typeface="+mj-lt"/>
              <a:ea typeface="Verdana" pitchFamily="34" charset="0"/>
              <a:cs typeface="Verdana" pitchFamily="34" charset="0"/>
            </a:rPr>
            <a:t>МБОУ лицея №4 </a:t>
          </a:r>
          <a:endParaRPr lang="ru-RU" sz="1800" b="1" kern="1200" dirty="0" smtClean="0">
            <a:solidFill>
              <a:schemeClr val="accent4">
                <a:lumMod val="60000"/>
                <a:lumOff val="40000"/>
              </a:schemeClr>
            </a:solidFill>
          </a:endParaRPr>
        </a:p>
      </dsp:txBody>
      <dsp:txXfrm>
        <a:off x="6067987" y="2156724"/>
        <a:ext cx="1655685" cy="768620"/>
      </dsp:txXfrm>
    </dsp:sp>
    <dsp:sp modelId="{920FE165-E2F1-42D5-9C14-A92ACB678E04}">
      <dsp:nvSpPr>
        <dsp:cNvPr id="0" name=""/>
        <dsp:cNvSpPr/>
      </dsp:nvSpPr>
      <dsp:spPr>
        <a:xfrm rot="5452596">
          <a:off x="3994402" y="3351155"/>
          <a:ext cx="128006" cy="4565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-217570"/>
            <a:satOff val="-5929"/>
            <a:lumOff val="32051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0800000">
        <a:off x="4013897" y="3423267"/>
        <a:ext cx="89604" cy="273934"/>
      </dsp:txXfrm>
    </dsp:sp>
    <dsp:sp modelId="{DF384981-CF44-40CE-B7F5-BC0457A83532}">
      <dsp:nvSpPr>
        <dsp:cNvPr id="0" name=""/>
        <dsp:cNvSpPr/>
      </dsp:nvSpPr>
      <dsp:spPr>
        <a:xfrm>
          <a:off x="2808315" y="3703783"/>
          <a:ext cx="2476847" cy="1276183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143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</a:rPr>
            <a:t>Семьи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rgbClr val="002060"/>
              </a:solidFill>
            </a:rPr>
            <a:t>воспитанников</a:t>
          </a:r>
          <a:endParaRPr lang="ru-RU" sz="1800" b="1" kern="1200" dirty="0">
            <a:solidFill>
              <a:srgbClr val="002060"/>
            </a:solidFill>
          </a:endParaRPr>
        </a:p>
      </dsp:txBody>
      <dsp:txXfrm>
        <a:off x="3171041" y="3890676"/>
        <a:ext cx="1751395" cy="902397"/>
      </dsp:txXfrm>
    </dsp:sp>
    <dsp:sp modelId="{761C603B-537D-4C7F-A309-8B91FE39A6A1}">
      <dsp:nvSpPr>
        <dsp:cNvPr id="0" name=""/>
        <dsp:cNvSpPr/>
      </dsp:nvSpPr>
      <dsp:spPr>
        <a:xfrm rot="10676718">
          <a:off x="2937495" y="2357724"/>
          <a:ext cx="149569" cy="45655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shade val="90000"/>
            <a:hueOff val="-108785"/>
            <a:satOff val="-2965"/>
            <a:lumOff val="1602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0800000">
        <a:off x="2982352" y="2448231"/>
        <a:ext cx="104698" cy="273934"/>
      </dsp:txXfrm>
    </dsp:sp>
    <dsp:sp modelId="{5E024DE5-A81E-496E-8245-8A0DAAEAFD45}">
      <dsp:nvSpPr>
        <dsp:cNvPr id="0" name=""/>
        <dsp:cNvSpPr/>
      </dsp:nvSpPr>
      <dsp:spPr>
        <a:xfrm>
          <a:off x="432495" y="2004408"/>
          <a:ext cx="2437462" cy="1260848"/>
        </a:xfrm>
        <a:prstGeom prst="ellips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/>
        </a:scene3d>
        <a:sp3d>
          <a:bevelT w="114300" prst="artDeco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9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2400" b="1" kern="1200" dirty="0" smtClean="0">
              <a:solidFill>
                <a:schemeClr val="accent4">
                  <a:lumMod val="60000"/>
                  <a:lumOff val="40000"/>
                </a:schemeClr>
              </a:solidFill>
            </a:rPr>
            <a:t> </a:t>
          </a:r>
          <a:r>
            <a:rPr lang="ru-RU" sz="1800" b="1" kern="1200" dirty="0" smtClean="0">
              <a:solidFill>
                <a:schemeClr val="tx2">
                  <a:lumMod val="50000"/>
                </a:schemeClr>
              </a:solidFill>
            </a:rPr>
            <a:t>ДОУ Красногорского района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>
            <a:solidFill>
              <a:schemeClr val="accent4">
                <a:lumMod val="60000"/>
                <a:lumOff val="40000"/>
              </a:schemeClr>
            </a:solidFill>
          </a:endParaRPr>
        </a:p>
      </dsp:txBody>
      <dsp:txXfrm>
        <a:off x="789453" y="2189055"/>
        <a:ext cx="1723546" cy="8915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285E4BF-157C-4B82-AB1D-E98B6E199482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3E24B05-BB39-4A2B-BEED-AC0E4D693F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81762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16AB54B7-D0D9-4168-8D74-FEAEA9A71CA0}" type="slidenum">
              <a:rPr lang="ru-RU" altLang="ru-RU" smtClean="0"/>
              <a:pPr eaLnBrk="1" hangingPunct="1"/>
              <a:t>5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6B9B9-E135-4941-92E9-2E5A85E2CD64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14990C-9ED9-4C62-B500-67D252E586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7682487"/>
      </p:ext>
    </p:extLst>
  </p:cSld>
  <p:clrMapOvr>
    <a:masterClrMapping/>
  </p:clrMapOvr>
  <p:transition spd="med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68C5C-5225-4884-AAD5-800B4A5720DB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0A54A-F850-4817-B275-7F050CABC0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401680"/>
      </p:ext>
    </p:extLst>
  </p:cSld>
  <p:clrMapOvr>
    <a:masterClrMapping/>
  </p:clrMapOvr>
  <p:transition spd="med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3B3F4-F0CF-4ED2-A3DD-6815E3937B3E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B499E8-B01C-4D40-A775-6083629E6A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8937565"/>
      </p:ext>
    </p:extLst>
  </p:cSld>
  <p:clrMapOvr>
    <a:masterClrMapping/>
  </p:clrMapOvr>
  <p:transition spd="med">
    <p:split orient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A2DEF3-DDE3-49B7-94A0-C39D3BCFC52A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49DB5-A442-45A7-B874-EB51E2F8F7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9816354"/>
      </p:ext>
    </p:extLst>
  </p:cSld>
  <p:clrMapOvr>
    <a:masterClrMapping/>
  </p:clrMapOvr>
  <p:transition spd="med">
    <p:split orient="vert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BF3A8-C62D-49EE-AB49-557CEE5D5F37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5D2E28-09B9-4806-A257-C5DC8441F3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6224911"/>
      </p:ext>
    </p:extLst>
  </p:cSld>
  <p:clrMapOvr>
    <a:masterClrMapping/>
  </p:clrMapOvr>
  <p:transition spd="med">
    <p:split orient="vert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AE864-FBAD-453A-816C-292638B0440C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B98C8-CB6A-4E27-A00A-062DDBD51C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664701"/>
      </p:ext>
    </p:extLst>
  </p:cSld>
  <p:clrMapOvr>
    <a:masterClrMapping/>
  </p:clrMapOvr>
  <p:transition spd="med">
    <p:split orient="vert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8FAF8-977D-4F99-B041-2E7AB4122889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1BE76-6BF5-49F4-AC2B-64BBE8FAC3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561812"/>
      </p:ext>
    </p:extLst>
  </p:cSld>
  <p:clrMapOvr>
    <a:masterClrMapping/>
  </p:clrMapOvr>
  <p:transition spd="med">
    <p:split orient="vert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268B3D-9FE1-494D-B6DA-4856CA4A12BA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1F8D9-94A6-4A8C-88DB-A17BD62DE6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19508"/>
      </p:ext>
    </p:extLst>
  </p:cSld>
  <p:clrMapOvr>
    <a:masterClrMapping/>
  </p:clrMapOvr>
  <p:transition spd="med">
    <p:split orient="vert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C25CE-0CD7-4D01-BF4E-80331C2CDCDB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D728AC-9531-42AF-89CC-D2F5401EF1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3892645"/>
      </p:ext>
    </p:extLst>
  </p:cSld>
  <p:clrMapOvr>
    <a:masterClrMapping/>
  </p:clrMapOvr>
  <p:transition spd="med">
    <p:split orient="vert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F8CDB-60A2-4B4D-A1A3-7F9CAD9CE22B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C08956-9A1D-4FC9-A6E1-DBF1428876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1941265"/>
      </p:ext>
    </p:extLst>
  </p:cSld>
  <p:clrMapOvr>
    <a:masterClrMapping/>
  </p:clrMapOvr>
  <p:transition spd="med">
    <p:split orient="vert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BC38A9-2A08-4265-B150-89B00E71B7EA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912165-CB2A-49D9-844B-1C8CD60692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574898"/>
      </p:ext>
    </p:extLst>
  </p:cSld>
  <p:clrMapOvr>
    <a:masterClrMapping/>
  </p:clrMapOvr>
  <p:transition spd="med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974F9-9A1F-40B8-80B1-EC9860E5E072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0D5FE-D56C-44AF-870E-FFFA4B2D5B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2821620"/>
      </p:ext>
    </p:extLst>
  </p:cSld>
  <p:clrMapOvr>
    <a:masterClrMapping/>
  </p:clrMapOvr>
  <p:transition spd="med">
    <p:split orient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D82FE2-DCD1-42A6-939E-C7D1AA0E97F5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6C01C-7DAD-4955-BC0A-F349496849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0543891"/>
      </p:ext>
    </p:extLst>
  </p:cSld>
  <p:clrMapOvr>
    <a:masterClrMapping/>
  </p:clrMapOvr>
  <p:transition spd="med">
    <p:split orient="vert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6A86B-8B22-42BF-AA2A-8A9EA8D5542B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3EC578-6DE8-4F19-93F6-F6B8142C30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633948"/>
      </p:ext>
    </p:extLst>
  </p:cSld>
  <p:clrMapOvr>
    <a:masterClrMapping/>
  </p:clrMapOvr>
  <p:transition spd="med">
    <p:split orient="vert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D4A3D8-5FCA-45AE-AD57-59CC8575571B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87D6E-362E-4DF1-92CA-6CD6AEE90A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050353"/>
      </p:ext>
    </p:extLst>
  </p:cSld>
  <p:clrMapOvr>
    <a:masterClrMapping/>
  </p:clrMapOvr>
  <p:transition spd="med">
    <p:split orient="vert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B5F7F5-7F29-4241-B4AB-C4B0BADE272C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C1AE2-89DF-4B6D-B5A5-FF25684344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6934832"/>
      </p:ext>
    </p:extLst>
  </p:cSld>
  <p:clrMapOvr>
    <a:masterClrMapping/>
  </p:clrMapOvr>
  <p:transition spd="med">
    <p:split orient="vert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1A0C1-44E8-44A0-B8A9-27CD84166A9A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389FE-33C2-4CBA-9FF4-EE8C92A04F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3143126"/>
      </p:ext>
    </p:extLst>
  </p:cSld>
  <p:clrMapOvr>
    <a:masterClrMapping/>
  </p:clrMapOvr>
  <p:transition spd="med">
    <p:split orient="vert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00B5D3-1F98-4285-A5CF-16324C6D54C9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6CCCD0-6D9F-4D98-B3CB-7404CC05BC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709938"/>
      </p:ext>
    </p:extLst>
  </p:cSld>
  <p:clrMapOvr>
    <a:masterClrMapping/>
  </p:clrMapOvr>
  <p:transition spd="med">
    <p:split orient="vert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EF581E-E390-43C7-83ED-A51352979B15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07776-EEB8-4B5A-A030-FEEE2A733E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3655560"/>
      </p:ext>
    </p:extLst>
  </p:cSld>
  <p:clrMapOvr>
    <a:masterClrMapping/>
  </p:clrMapOvr>
  <p:transition spd="med">
    <p:split orient="vert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C4F4AA-CBD1-4CFE-AF01-D7AFA7C0106F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D53A3-0C1F-456E-9740-2A9E7B35A6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3848057"/>
      </p:ext>
    </p:extLst>
  </p:cSld>
  <p:clrMapOvr>
    <a:masterClrMapping/>
  </p:clrMapOvr>
  <p:transition spd="med">
    <p:split orient="vert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B5916E-C728-4EAD-8601-79EA06E2D948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0637D9-8D8D-4762-B480-6EE60AAD1D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0559084"/>
      </p:ext>
    </p:extLst>
  </p:cSld>
  <p:clrMapOvr>
    <a:masterClrMapping/>
  </p:clrMapOvr>
  <p:transition spd="med">
    <p:split orient="vert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0D43B5-EDBA-44F1-97A1-3A3EFA34F6EF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E891AE-EFFA-43F6-8F6D-8B6A3C462C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133506"/>
      </p:ext>
    </p:extLst>
  </p:cSld>
  <p:clrMapOvr>
    <a:masterClrMapping/>
  </p:clrMapOvr>
  <p:transition spd="med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D42836-53B6-4939-BBD9-D86FC6D867C0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E052C-8052-40CC-9622-52B4E04308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979812"/>
      </p:ext>
    </p:extLst>
  </p:cSld>
  <p:clrMapOvr>
    <a:masterClrMapping/>
  </p:clrMapOvr>
  <p:transition spd="med">
    <p:split orient="vert"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7B37BD-910C-45BF-8811-997AD89E0832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C41734-8E44-44C2-8B01-1E4B1CB37C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3511847"/>
      </p:ext>
    </p:extLst>
  </p:cSld>
  <p:clrMapOvr>
    <a:masterClrMapping/>
  </p:clrMapOvr>
  <p:transition spd="med">
    <p:split orient="vert"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4EDAA-7395-464D-9C4F-AA303284F8A3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CFAB01-E470-44D1-829F-937C9A2289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2448052"/>
      </p:ext>
    </p:extLst>
  </p:cSld>
  <p:clrMapOvr>
    <a:masterClrMapping/>
  </p:clrMapOvr>
  <p:transition spd="med">
    <p:split orient="vert"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934656-A313-409B-B360-6B53CE5554D8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B9A79-2332-4185-99F6-0AACB237F1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463156"/>
      </p:ext>
    </p:extLst>
  </p:cSld>
  <p:clrMapOvr>
    <a:masterClrMapping/>
  </p:clrMapOvr>
  <p:transition spd="med">
    <p:split orient="vert"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3CCEB9-5E49-42AC-91AA-1088FBF4E57A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4A246-E2D2-452C-AB59-C07A3B6712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8940142"/>
      </p:ext>
    </p:extLst>
  </p:cSld>
  <p:clrMapOvr>
    <a:masterClrMapping/>
  </p:clrMapOvr>
  <p:transition spd="med">
    <p:split orient="vert"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20EA7F-4699-4B89-B982-6DCE726E7716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617FE-A57A-4A68-B1D4-1D02D36AF7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705864"/>
      </p:ext>
    </p:extLst>
  </p:cSld>
  <p:clrMapOvr>
    <a:masterClrMapping/>
  </p:clrMapOvr>
  <p:transition spd="med">
    <p:split orient="vert"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1627B-7DEC-430F-92BA-8ECE4D9BA448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DC4FAA-3FFB-40C5-9621-66C7D83DF3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885495"/>
      </p:ext>
    </p:extLst>
  </p:cSld>
  <p:clrMapOvr>
    <a:masterClrMapping/>
  </p:clrMapOvr>
  <p:transition spd="med">
    <p:split orient="vert"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69ECDC-FA95-4E03-A2D4-43F1C219005C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1CE2B-225D-4B38-A895-F65A30F32B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4635381"/>
      </p:ext>
    </p:extLst>
  </p:cSld>
  <p:clrMapOvr>
    <a:masterClrMapping/>
  </p:clrMapOvr>
  <p:transition spd="med">
    <p:split orient="vert"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829240-2E96-4822-A8E1-7483C24F77BC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C6B9B-CD07-4141-B074-6819C9F6EF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58022"/>
      </p:ext>
    </p:extLst>
  </p:cSld>
  <p:clrMapOvr>
    <a:masterClrMapping/>
  </p:clrMapOvr>
  <p:transition spd="med">
    <p:split orient="vert"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6C99A-213A-491D-A356-A95D953E9AE3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881A0-FE2B-4009-A3EA-5334517FC4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9295385"/>
      </p:ext>
    </p:extLst>
  </p:cSld>
  <p:clrMapOvr>
    <a:masterClrMapping/>
  </p:clrMapOvr>
  <p:transition spd="med">
    <p:split orient="vert"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3AD33-F4A1-4EA3-9097-CD3BE2BDEA1D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C69FC8-F7CC-4058-9850-39C121706C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963473"/>
      </p:ext>
    </p:extLst>
  </p:cSld>
  <p:clrMapOvr>
    <a:masterClrMapping/>
  </p:clrMapOvr>
  <p:transition spd="med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1C9DCD-6517-4A79-A7E8-DF31289C3185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B7B8EC-6F0D-44C4-A0E4-EF9333854A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9950151"/>
      </p:ext>
    </p:extLst>
  </p:cSld>
  <p:clrMapOvr>
    <a:masterClrMapping/>
  </p:clrMapOvr>
  <p:transition spd="med">
    <p:split orient="vert"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7727D-62B8-413C-8AC5-89F27DC4876F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C3AA11-22D2-4D78-9ACC-0DB1166ACC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32837"/>
      </p:ext>
    </p:extLst>
  </p:cSld>
  <p:clrMapOvr>
    <a:masterClrMapping/>
  </p:clrMapOvr>
  <p:transition spd="med">
    <p:split orient="vert"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C9B713-16E6-48B4-8A37-A14CCA667FE9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2E29A-60B4-4640-8D79-6D36319077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633105"/>
      </p:ext>
    </p:extLst>
  </p:cSld>
  <p:clrMapOvr>
    <a:masterClrMapping/>
  </p:clrMapOvr>
  <p:transition spd="med">
    <p:split orient="vert"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B5C77-28CD-4760-8053-187F456FBE06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74D246-61E4-4DFC-850A-398F792D18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9602417"/>
      </p:ext>
    </p:extLst>
  </p:cSld>
  <p:clrMapOvr>
    <a:masterClrMapping/>
  </p:clrMapOvr>
  <p:transition spd="med">
    <p:split orient="vert"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B9837-9670-4047-9ACC-DB750C29866F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35E1B-158B-4961-97F2-A4FA8811DD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1944227"/>
      </p:ext>
    </p:extLst>
  </p:cSld>
  <p:clrMapOvr>
    <a:masterClrMapping/>
  </p:clrMapOvr>
  <p:transition spd="med">
    <p:split orient="vert"/>
  </p:transition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9F07F-74EF-4585-B443-5BBC1CAE744E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10531-1878-432D-9EAA-03CC7F4278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748995"/>
      </p:ext>
    </p:extLst>
  </p:cSld>
  <p:clrMapOvr>
    <a:masterClrMapping/>
  </p:clrMapOvr>
  <p:transition spd="med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D77BC-93DF-43A1-9474-680E12FA6457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DDB2FB-0F49-4BA9-BF73-990F39EDD9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3206134"/>
      </p:ext>
    </p:extLst>
  </p:cSld>
  <p:clrMapOvr>
    <a:masterClrMapping/>
  </p:clrMapOvr>
  <p:transition spd="med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08468C-14BE-4D11-B478-5D1CD2EABFF3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A30F41-9C3E-4D3E-B426-4B1336013A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8396210"/>
      </p:ext>
    </p:extLst>
  </p:cSld>
  <p:clrMapOvr>
    <a:masterClrMapping/>
  </p:clrMapOvr>
  <p:transition spd="med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7A7D0D-0A8E-4245-B704-9D035ECDACF5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C769A7-7F7C-40CD-B098-570FC6E05F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119147"/>
      </p:ext>
    </p:extLst>
  </p:cSld>
  <p:clrMapOvr>
    <a:masterClrMapping/>
  </p:clrMapOvr>
  <p:transition spd="med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1C262D-F85F-4B85-AE4A-DE1F971B26F7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48E54-A767-40F7-9729-5E49D9BEDC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3019096"/>
      </p:ext>
    </p:extLst>
  </p:cSld>
  <p:clrMapOvr>
    <a:masterClrMapping/>
  </p:clrMapOvr>
  <p:transition spd="med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118436-200C-49E5-9FE9-F61C2BC70CAF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379138-8E4F-460E-9593-E9281B5496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9155973"/>
      </p:ext>
    </p:extLst>
  </p:cSld>
  <p:clrMapOvr>
    <a:masterClrMapping/>
  </p:clrMapOvr>
  <p:transition spd="med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073BE54-D478-44AC-9F04-6E4543E21FB0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491673A-46C0-445E-B3D0-186F8CF484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</p:sldLayoutIdLst>
  <p:transition spd="med"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B42E5C22-6A91-4644-97B7-27D9C89E5019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31F0A8AA-E469-49CF-B5DA-FA57AA02F2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5" r:id="rId1"/>
    <p:sldLayoutId id="2147483826" r:id="rId2"/>
    <p:sldLayoutId id="2147483827" r:id="rId3"/>
    <p:sldLayoutId id="2147483828" r:id="rId4"/>
    <p:sldLayoutId id="2147483829" r:id="rId5"/>
    <p:sldLayoutId id="2147483830" r:id="rId6"/>
    <p:sldLayoutId id="2147483831" r:id="rId7"/>
    <p:sldLayoutId id="2147483832" r:id="rId8"/>
    <p:sldLayoutId id="2147483833" r:id="rId9"/>
    <p:sldLayoutId id="2147483834" r:id="rId10"/>
    <p:sldLayoutId id="2147483835" r:id="rId11"/>
  </p:sldLayoutIdLst>
  <p:transition spd="med"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099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699D6525-F42D-429F-A88F-1884CBCCC3CB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47CED69C-4343-476E-9436-784AD1EA6A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6" r:id="rId1"/>
    <p:sldLayoutId id="2147483837" r:id="rId2"/>
    <p:sldLayoutId id="2147483838" r:id="rId3"/>
    <p:sldLayoutId id="2147483839" r:id="rId4"/>
    <p:sldLayoutId id="2147483840" r:id="rId5"/>
    <p:sldLayoutId id="2147483841" r:id="rId6"/>
    <p:sldLayoutId id="2147483842" r:id="rId7"/>
    <p:sldLayoutId id="2147483843" r:id="rId8"/>
    <p:sldLayoutId id="2147483844" r:id="rId9"/>
    <p:sldLayoutId id="2147483845" r:id="rId10"/>
    <p:sldLayoutId id="2147483846" r:id="rId11"/>
  </p:sldLayoutIdLst>
  <p:transition spd="med"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17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45E0A666-400D-4A9A-81E5-7600BCE8D81D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54F53E8A-51B1-4B15-9565-C6793B49BA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9" r:id="rId1"/>
    <p:sldLayoutId id="2147483870" r:id="rId2"/>
    <p:sldLayoutId id="2147483871" r:id="rId3"/>
    <p:sldLayoutId id="2147483872" r:id="rId4"/>
    <p:sldLayoutId id="2147483873" r:id="rId5"/>
    <p:sldLayoutId id="2147483874" r:id="rId6"/>
    <p:sldLayoutId id="2147483875" r:id="rId7"/>
    <p:sldLayoutId id="2147483876" r:id="rId8"/>
    <p:sldLayoutId id="2147483877" r:id="rId9"/>
    <p:sldLayoutId id="2147483878" r:id="rId10"/>
    <p:sldLayoutId id="2147483879" r:id="rId11"/>
  </p:sldLayoutIdLst>
  <p:transition spd="med">
    <p:split orient="vert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9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Подзаголовок 1"/>
          <p:cNvSpPr>
            <a:spLocks noGrp="1"/>
          </p:cNvSpPr>
          <p:nvPr>
            <p:ph type="subTitle" idx="1"/>
          </p:nvPr>
        </p:nvSpPr>
        <p:spPr>
          <a:xfrm>
            <a:off x="467544" y="2276872"/>
            <a:ext cx="8345810" cy="2663750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>
              <a:defRPr/>
            </a:pPr>
            <a:r>
              <a:rPr lang="ru-RU" sz="36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«РОЛЬ ПРАКТИЧЕСКИХ ЗАНЯТИЙ </a:t>
            </a:r>
          </a:p>
          <a:p>
            <a:pPr>
              <a:defRPr/>
            </a:pPr>
            <a:r>
              <a:rPr lang="ru-RU" sz="36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НА ТРАНСПОРТНОЙ ПЛОЩАДКЕ  </a:t>
            </a:r>
          </a:p>
          <a:p>
            <a:pPr>
              <a:defRPr/>
            </a:pPr>
            <a:r>
              <a:rPr lang="ru-RU" sz="3600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В ОБУЧЕНИИ ДЕТЕЙ БЕЗОПАСНОМУ ПОВЕДЕНИЮ НА ДОРОГЕ»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b="1" dirty="0" smtClean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 </a:t>
            </a:r>
            <a:endParaRPr lang="ru-RU" b="1" dirty="0">
              <a:ln w="10541" cmpd="sng">
                <a:solidFill>
                  <a:srgbClr val="4F81BD">
                    <a:shade val="88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4F81BD">
                      <a:tint val="40000"/>
                      <a:satMod val="250000"/>
                    </a:srgbClr>
                  </a:gs>
                  <a:gs pos="9000">
                    <a:srgbClr val="4F81BD">
                      <a:tint val="52000"/>
                      <a:satMod val="300000"/>
                    </a:srgbClr>
                  </a:gs>
                  <a:gs pos="50000">
                    <a:srgbClr val="4F81BD">
                      <a:shade val="20000"/>
                      <a:satMod val="300000"/>
                    </a:srgbClr>
                  </a:gs>
                  <a:gs pos="79000">
                    <a:srgbClr val="4F81BD">
                      <a:tint val="52000"/>
                      <a:satMod val="300000"/>
                    </a:srgbClr>
                  </a:gs>
                  <a:gs pos="100000">
                    <a:srgbClr val="4F81BD">
                      <a:tint val="40000"/>
                      <a:satMod val="250000"/>
                    </a:srgbClr>
                  </a:gs>
                </a:gsLst>
                <a:lin ang="5400000"/>
              </a:gradFill>
            </a:endParaRPr>
          </a:p>
        </p:txBody>
      </p:sp>
      <p:sp>
        <p:nvSpPr>
          <p:cNvPr id="8195" name="Заголовок 1"/>
          <p:cNvSpPr txBox="1">
            <a:spLocks/>
          </p:cNvSpPr>
          <p:nvPr/>
        </p:nvSpPr>
        <p:spPr bwMode="auto">
          <a:xfrm>
            <a:off x="1619250" y="5516563"/>
            <a:ext cx="5829300" cy="72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altLang="ru-RU" b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altLang="ru-RU" b="1" i="1">
                <a:solidFill>
                  <a:srgbClr val="40404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20 июня 2014 года</a:t>
            </a:r>
            <a:endParaRPr lang="ru-RU" altLang="ru-RU" sz="4400" b="1" i="1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196" name="Заголовок 1"/>
          <p:cNvSpPr>
            <a:spLocks noGrp="1"/>
          </p:cNvSpPr>
          <p:nvPr>
            <p:ph type="ctrTitle"/>
          </p:nvPr>
        </p:nvSpPr>
        <p:spPr>
          <a:xfrm>
            <a:off x="647700" y="908050"/>
            <a:ext cx="7772400" cy="1470025"/>
          </a:xfrm>
        </p:spPr>
        <p:txBody>
          <a:bodyPr/>
          <a:lstStyle/>
          <a:p>
            <a:r>
              <a:rPr lang="ru-RU" smtClean="0"/>
              <a:t>СЕМИНАР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6"/>
          <p:cNvSpPr>
            <a:spLocks noChangeArrowheads="1"/>
          </p:cNvSpPr>
          <p:nvPr/>
        </p:nvSpPr>
        <p:spPr bwMode="auto">
          <a:xfrm>
            <a:off x="1071563" y="1412875"/>
            <a:ext cx="7388225" cy="353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1400" b="1">
                <a:latin typeface="Verdana" pitchFamily="34" charset="0"/>
                <a:ea typeface="Verdana" pitchFamily="34" charset="0"/>
                <a:cs typeface="Verdana" pitchFamily="34" charset="0"/>
              </a:rPr>
              <a:t>        </a:t>
            </a: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8435" name="Прямоугольник 5"/>
          <p:cNvSpPr>
            <a:spLocks noChangeArrowheads="1"/>
          </p:cNvSpPr>
          <p:nvPr/>
        </p:nvSpPr>
        <p:spPr bwMode="auto">
          <a:xfrm>
            <a:off x="900113" y="549275"/>
            <a:ext cx="7559675" cy="587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sz="2400" b="1"/>
              <a:t>                </a:t>
            </a:r>
            <a:r>
              <a:rPr lang="ru-RU" altLang="ru-RU" sz="2400" b="1" u="sng"/>
              <a:t> Автоплощадка на территории детского     </a:t>
            </a:r>
          </a:p>
          <a:p>
            <a:r>
              <a:rPr lang="ru-RU" altLang="ru-RU" sz="2400" b="1"/>
              <a:t>                </a:t>
            </a:r>
            <a:r>
              <a:rPr lang="ru-RU" altLang="ru-RU" sz="2400" b="1" u="sng"/>
              <a:t> сада должна отвечать следующим             </a:t>
            </a:r>
          </a:p>
          <a:p>
            <a:r>
              <a:rPr lang="ru-RU" altLang="ru-RU" sz="2400" b="1"/>
              <a:t>                </a:t>
            </a:r>
            <a:r>
              <a:rPr lang="ru-RU" altLang="ru-RU" sz="2400" b="1" u="sng"/>
              <a:t> обязательным требованиям:      </a:t>
            </a:r>
            <a:endParaRPr lang="ru-RU" altLang="ru-RU" sz="2400"/>
          </a:p>
          <a:p>
            <a:r>
              <a:rPr lang="ru-RU" altLang="ru-RU" sz="2400"/>
              <a:t> ·</a:t>
            </a:r>
            <a:r>
              <a:rPr lang="ru-RU" altLang="ru-RU" sz="2400">
                <a:solidFill>
                  <a:srgbClr val="002060"/>
                </a:solidFill>
              </a:rPr>
              <a:t> </a:t>
            </a:r>
            <a:r>
              <a:rPr lang="ru-RU" altLang="ru-RU" sz="2000">
                <a:solidFill>
                  <a:srgbClr val="002060"/>
                </a:solidFill>
                <a:latin typeface="Georgia" pitchFamily="18" charset="0"/>
              </a:rPr>
              <a:t> </a:t>
            </a:r>
            <a:r>
              <a:rPr lang="ru-RU" altLang="ru-RU" sz="2000" b="1" u="sng">
                <a:solidFill>
                  <a:srgbClr val="002060"/>
                </a:solidFill>
                <a:latin typeface="Georgia" pitchFamily="18" charset="0"/>
              </a:rPr>
              <a:t>автономность, </a:t>
            </a:r>
            <a:r>
              <a:rPr lang="ru-RU" altLang="ru-RU" sz="2000">
                <a:solidFill>
                  <a:srgbClr val="002060"/>
                </a:solidFill>
                <a:latin typeface="Georgia" pitchFamily="18" charset="0"/>
              </a:rPr>
              <a:t>т.е. такая площадка должна находится вне участков и игровых площадок и предназначаться только для проведения практических занятий по правилам дорожного движения;</a:t>
            </a:r>
          </a:p>
          <a:p>
            <a:r>
              <a:rPr lang="ru-RU" altLang="ru-RU" sz="2000">
                <a:solidFill>
                  <a:srgbClr val="002060"/>
                </a:solidFill>
                <a:latin typeface="Georgia" pitchFamily="18" charset="0"/>
              </a:rPr>
              <a:t>·   </a:t>
            </a:r>
            <a:r>
              <a:rPr lang="ru-RU" altLang="ru-RU" sz="2000" b="1" u="sng">
                <a:solidFill>
                  <a:srgbClr val="002060"/>
                </a:solidFill>
                <a:latin typeface="Georgia" pitchFamily="18" charset="0"/>
              </a:rPr>
              <a:t>наличие элементов дороги:</a:t>
            </a:r>
          </a:p>
          <a:p>
            <a:r>
              <a:rPr lang="ru-RU" altLang="ru-RU" sz="2000">
                <a:solidFill>
                  <a:srgbClr val="002060"/>
                </a:solidFill>
                <a:latin typeface="Georgia" pitchFamily="18" charset="0"/>
              </a:rPr>
              <a:t> - проезжей части (по возможности разной ширины)</a:t>
            </a:r>
          </a:p>
          <a:p>
            <a:r>
              <a:rPr lang="ru-RU" altLang="ru-RU" sz="2000">
                <a:solidFill>
                  <a:srgbClr val="002060"/>
                </a:solidFill>
                <a:latin typeface="Georgia" pitchFamily="18" charset="0"/>
              </a:rPr>
              <a:t> -  тротуара  (который обязательно должен возвышаться над проезжей частью) ;       </a:t>
            </a:r>
          </a:p>
          <a:p>
            <a:r>
              <a:rPr lang="ru-RU" altLang="ru-RU" sz="2000">
                <a:solidFill>
                  <a:srgbClr val="002060"/>
                </a:solidFill>
                <a:latin typeface="Georgia" pitchFamily="18" charset="0"/>
              </a:rPr>
              <a:t>·    </a:t>
            </a:r>
            <a:r>
              <a:rPr lang="ru-RU" altLang="ru-RU" sz="2000" b="1" u="sng">
                <a:solidFill>
                  <a:srgbClr val="002060"/>
                </a:solidFill>
                <a:latin typeface="Georgia" pitchFamily="18" charset="0"/>
              </a:rPr>
              <a:t>наличие дорожной разметки,  пешеходного перехода, разделительной линии;</a:t>
            </a:r>
          </a:p>
          <a:p>
            <a:r>
              <a:rPr lang="ru-RU" altLang="ru-RU" sz="2000">
                <a:solidFill>
                  <a:srgbClr val="002060"/>
                </a:solidFill>
                <a:latin typeface="Georgia" pitchFamily="18" charset="0"/>
              </a:rPr>
              <a:t>·      </a:t>
            </a:r>
            <a:r>
              <a:rPr lang="ru-RU" altLang="ru-RU" sz="2000" b="1" u="sng">
                <a:solidFill>
                  <a:srgbClr val="002060"/>
                </a:solidFill>
                <a:latin typeface="Georgia" pitchFamily="18" charset="0"/>
              </a:rPr>
              <a:t>наличие светофора, дорожных знаков, остановки     </a:t>
            </a:r>
          </a:p>
          <a:p>
            <a:r>
              <a:rPr lang="ru-RU" altLang="ru-RU" sz="2000" b="1" u="sng">
                <a:solidFill>
                  <a:srgbClr val="002060"/>
                </a:solidFill>
                <a:latin typeface="Georgia" pitchFamily="18" charset="0"/>
              </a:rPr>
              <a:t>                    общественного транспорта;</a:t>
            </a:r>
          </a:p>
          <a:p>
            <a:r>
              <a:rPr lang="ru-RU" altLang="ru-RU" sz="2000">
                <a:solidFill>
                  <a:srgbClr val="002060"/>
                </a:solidFill>
                <a:latin typeface="Georgia" pitchFamily="18" charset="0"/>
              </a:rPr>
              <a:t>·       · должна быть согласована с сотрудниками</a:t>
            </a:r>
          </a:p>
          <a:p>
            <a:r>
              <a:rPr lang="ru-RU" altLang="ru-RU" sz="2000">
                <a:solidFill>
                  <a:srgbClr val="002060"/>
                </a:solidFill>
                <a:latin typeface="Georgia" pitchFamily="18" charset="0"/>
              </a:rPr>
              <a:t>           ГИБДД.</a:t>
            </a:r>
          </a:p>
          <a:p>
            <a:r>
              <a:rPr lang="ru-RU" altLang="ru-RU" sz="2000" b="1">
                <a:latin typeface="Georgia" pitchFamily="18" charset="0"/>
              </a:rPr>
              <a:t> 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6"/>
          <p:cNvSpPr>
            <a:spLocks noChangeArrowheads="1"/>
          </p:cNvSpPr>
          <p:nvPr/>
        </p:nvSpPr>
        <p:spPr bwMode="auto">
          <a:xfrm>
            <a:off x="1071563" y="1412875"/>
            <a:ext cx="7388225" cy="353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1400" b="1">
                <a:latin typeface="Verdana" pitchFamily="34" charset="0"/>
                <a:ea typeface="Verdana" pitchFamily="34" charset="0"/>
                <a:cs typeface="Verdana" pitchFamily="34" charset="0"/>
              </a:rPr>
              <a:t>        </a:t>
            </a: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9459" name="Прямоугольник 5"/>
          <p:cNvSpPr>
            <a:spLocks noChangeArrowheads="1"/>
          </p:cNvSpPr>
          <p:nvPr/>
        </p:nvSpPr>
        <p:spPr bwMode="auto">
          <a:xfrm>
            <a:off x="900113" y="549275"/>
            <a:ext cx="7559675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sz="2400" b="1"/>
              <a:t>               </a:t>
            </a:r>
            <a:r>
              <a:rPr lang="ru-RU" altLang="ru-RU" sz="2400"/>
              <a:t>    </a:t>
            </a:r>
            <a:r>
              <a:rPr lang="ru-RU" altLang="ru-RU" sz="2400" b="1" u="sng"/>
              <a:t>Практические занятия с детьми на   </a:t>
            </a:r>
          </a:p>
          <a:p>
            <a:r>
              <a:rPr lang="ru-RU" altLang="ru-RU" sz="2400" b="1"/>
              <a:t>                  </a:t>
            </a:r>
            <a:r>
              <a:rPr lang="ru-RU" altLang="ru-RU" sz="2400" b="1" u="sng"/>
              <a:t> улице имеют свою специфику:</a:t>
            </a:r>
            <a:endParaRPr lang="ru-RU" altLang="ru-RU" sz="2400"/>
          </a:p>
          <a:p>
            <a:r>
              <a:rPr lang="ru-RU" altLang="ru-RU" sz="2400"/>
              <a:t> </a:t>
            </a:r>
          </a:p>
          <a:p>
            <a:r>
              <a:rPr lang="ru-RU" altLang="ru-RU" sz="2400"/>
              <a:t>·      </a:t>
            </a:r>
            <a:r>
              <a:rPr lang="ru-RU" altLang="ru-RU" sz="2400">
                <a:solidFill>
                  <a:srgbClr val="FF0000"/>
                </a:solidFill>
              </a:rPr>
              <a:t> </a:t>
            </a:r>
            <a:r>
              <a:rPr lang="ru-RU" altLang="ru-RU" sz="2000" b="1">
                <a:solidFill>
                  <a:srgbClr val="002060"/>
                </a:solidFill>
                <a:latin typeface="Georgia" pitchFamily="18" charset="0"/>
              </a:rPr>
              <a:t> они служат только для закрепления знаний, полученных на занятиях, не должно быть долгих рассказов и объяснений воспитателя, ведь самое главное- это практические действия самих детей .</a:t>
            </a:r>
          </a:p>
          <a:p>
            <a:r>
              <a:rPr lang="ru-RU" altLang="ru-RU" sz="2000" b="1">
                <a:solidFill>
                  <a:srgbClr val="002060"/>
                </a:solidFill>
                <a:latin typeface="Georgia" pitchFamily="18" charset="0"/>
              </a:rPr>
              <a:t> </a:t>
            </a:r>
          </a:p>
          <a:p>
            <a:r>
              <a:rPr lang="ru-RU" altLang="ru-RU" sz="2000" b="1">
                <a:solidFill>
                  <a:srgbClr val="002060"/>
                </a:solidFill>
                <a:latin typeface="Georgia" pitchFamily="18" charset="0"/>
              </a:rPr>
              <a:t>·        такие занятия должны быть короткими по времени, так как вокруг много раздражителей, отвлекающих внимание детей (резкий сигнал автомашины, лай собаки во дворе домов, игры детей по соседству и т.д.);</a:t>
            </a:r>
          </a:p>
          <a:p>
            <a:endParaRPr lang="ru-RU" altLang="ru-RU" sz="2000" b="1">
              <a:solidFill>
                <a:srgbClr val="002060"/>
              </a:solidFill>
              <a:latin typeface="Georgia" pitchFamily="18" charset="0"/>
            </a:endParaRPr>
          </a:p>
          <a:p>
            <a:r>
              <a:rPr lang="ru-RU" altLang="ru-RU" sz="2000" b="1">
                <a:solidFill>
                  <a:srgbClr val="002060"/>
                </a:solidFill>
                <a:latin typeface="Georgia" pitchFamily="18" charset="0"/>
              </a:rPr>
              <a:t>           ·  чем меньше группа детей, тем качественнее  </a:t>
            </a:r>
          </a:p>
          <a:p>
            <a:r>
              <a:rPr lang="ru-RU" altLang="ru-RU" sz="2000" b="1">
                <a:solidFill>
                  <a:srgbClr val="002060"/>
                </a:solidFill>
                <a:latin typeface="Georgia" pitchFamily="18" charset="0"/>
              </a:rPr>
              <a:t>              занятие.    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6"/>
          <p:cNvSpPr>
            <a:spLocks noChangeArrowheads="1"/>
          </p:cNvSpPr>
          <p:nvPr/>
        </p:nvSpPr>
        <p:spPr bwMode="auto">
          <a:xfrm>
            <a:off x="1071563" y="1412875"/>
            <a:ext cx="7388225" cy="353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1400" b="1">
                <a:latin typeface="Verdana" pitchFamily="34" charset="0"/>
                <a:ea typeface="Verdana" pitchFamily="34" charset="0"/>
                <a:cs typeface="Verdana" pitchFamily="34" charset="0"/>
              </a:rPr>
              <a:t>        </a:t>
            </a: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0483" name="Прямоугольник 5"/>
          <p:cNvSpPr>
            <a:spLocks noChangeArrowheads="1"/>
          </p:cNvSpPr>
          <p:nvPr/>
        </p:nvSpPr>
        <p:spPr bwMode="auto">
          <a:xfrm>
            <a:off x="900113" y="549275"/>
            <a:ext cx="7559675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b="1">
                <a:latin typeface="Georgia" pitchFamily="18" charset="0"/>
              </a:rPr>
              <a:t>                   </a:t>
            </a:r>
          </a:p>
          <a:p>
            <a:r>
              <a:rPr lang="ru-RU" altLang="ru-RU" b="1">
                <a:latin typeface="Georgia" pitchFamily="18" charset="0"/>
              </a:rPr>
              <a:t>                        </a:t>
            </a:r>
            <a:r>
              <a:rPr lang="ru-RU" altLang="ru-RU" b="1" u="sng">
                <a:latin typeface="Georgia" pitchFamily="18" charset="0"/>
              </a:rPr>
              <a:t>  Практические занятия с дошкольниками на                   </a:t>
            </a:r>
          </a:p>
          <a:p>
            <a:r>
              <a:rPr lang="ru-RU" altLang="ru-RU" b="1">
                <a:latin typeface="Georgia" pitchFamily="18" charset="0"/>
              </a:rPr>
              <a:t>                     </a:t>
            </a:r>
            <a:r>
              <a:rPr lang="ru-RU" altLang="ru-RU" b="1" u="sng">
                <a:latin typeface="Georgia" pitchFamily="18" charset="0"/>
              </a:rPr>
              <a:t> транспортной площадке позволяют решить     </a:t>
            </a:r>
          </a:p>
          <a:p>
            <a:r>
              <a:rPr lang="ru-RU" altLang="ru-RU" b="1">
                <a:latin typeface="Georgia" pitchFamily="18" charset="0"/>
              </a:rPr>
              <a:t>                </a:t>
            </a:r>
            <a:r>
              <a:rPr lang="ru-RU" altLang="ru-RU" b="1" u="sng">
                <a:latin typeface="Georgia" pitchFamily="18" charset="0"/>
              </a:rPr>
              <a:t>несколько простых, но очень важных  принципов:</a:t>
            </a:r>
            <a:endParaRPr lang="ru-RU" altLang="ru-RU" b="1">
              <a:latin typeface="Georgia" pitchFamily="18" charset="0"/>
            </a:endParaRPr>
          </a:p>
          <a:p>
            <a:r>
              <a:rPr lang="ru-RU" altLang="ru-RU" b="1">
                <a:latin typeface="Georgia" pitchFamily="18" charset="0"/>
              </a:rPr>
              <a:t> </a:t>
            </a:r>
          </a:p>
          <a:p>
            <a:r>
              <a:rPr lang="ru-RU" altLang="ru-RU" b="1">
                <a:solidFill>
                  <a:srgbClr val="002060"/>
                </a:solidFill>
                <a:latin typeface="Georgia" pitchFamily="18" charset="0"/>
              </a:rPr>
              <a:t>1.  </a:t>
            </a:r>
            <a:r>
              <a:rPr lang="ru-RU" altLang="ru-RU" b="1">
                <a:latin typeface="Georgia" pitchFamily="18" charset="0"/>
              </a:rPr>
              <a:t> </a:t>
            </a:r>
            <a:r>
              <a:rPr lang="ru-RU" altLang="ru-RU" b="1">
                <a:solidFill>
                  <a:srgbClr val="002060"/>
                </a:solidFill>
                <a:latin typeface="Georgia" pitchFamily="18" charset="0"/>
              </a:rPr>
              <a:t>  Дети не заучивают правила, а начинают их понимать (принимать), превращая в прочные навыки;</a:t>
            </a:r>
          </a:p>
          <a:p>
            <a:r>
              <a:rPr lang="ru-RU" altLang="ru-RU" b="1">
                <a:solidFill>
                  <a:srgbClr val="002060"/>
                </a:solidFill>
                <a:latin typeface="Georgia" pitchFamily="18" charset="0"/>
              </a:rPr>
              <a:t>2.     Идет обучение не правилам дорожного движения, а правилам безопасного поведения на дороге;</a:t>
            </a:r>
          </a:p>
          <a:p>
            <a:r>
              <a:rPr lang="ru-RU" altLang="ru-RU" b="1">
                <a:solidFill>
                  <a:srgbClr val="002060"/>
                </a:solidFill>
                <a:latin typeface="Georgia" pitchFamily="18" charset="0"/>
              </a:rPr>
              <a:t>3.     Детям на транспортной площадке, в реальной дорожной обстановке рассказываются и объясняются нормы поведения на дороге;</a:t>
            </a:r>
          </a:p>
          <a:p>
            <a:r>
              <a:rPr lang="ru-RU" altLang="ru-RU" b="1">
                <a:solidFill>
                  <a:srgbClr val="002060"/>
                </a:solidFill>
                <a:latin typeface="Georgia" pitchFamily="18" charset="0"/>
              </a:rPr>
              <a:t>4.     Практические занятия могут проводится ежедневно, а не только по графику и плану;</a:t>
            </a:r>
          </a:p>
          <a:p>
            <a:r>
              <a:rPr lang="ru-RU" altLang="ru-RU" b="1">
                <a:solidFill>
                  <a:srgbClr val="002060"/>
                </a:solidFill>
                <a:latin typeface="Georgia" pitchFamily="18" charset="0"/>
              </a:rPr>
              <a:t>5.     Именно на  транспортной площадке у ребенка  </a:t>
            </a:r>
          </a:p>
          <a:p>
            <a:r>
              <a:rPr lang="ru-RU" altLang="ru-RU" b="1">
                <a:solidFill>
                  <a:srgbClr val="002060"/>
                </a:solidFill>
                <a:latin typeface="Georgia" pitchFamily="18" charset="0"/>
              </a:rPr>
              <a:t>      развиваются координация, внимание,  </a:t>
            </a:r>
          </a:p>
          <a:p>
            <a:r>
              <a:rPr lang="ru-RU" altLang="ru-RU" b="1">
                <a:solidFill>
                  <a:srgbClr val="002060"/>
                </a:solidFill>
                <a:latin typeface="Georgia" pitchFamily="18" charset="0"/>
              </a:rPr>
              <a:t>              наблюдательность, реакция и т.д.   </a:t>
            </a:r>
          </a:p>
          <a:p>
            <a:r>
              <a:rPr lang="ru-RU" altLang="ru-RU" b="1">
                <a:solidFill>
                  <a:srgbClr val="002060"/>
                </a:solidFill>
                <a:latin typeface="Georgia" pitchFamily="18" charset="0"/>
              </a:rPr>
              <a:t>               Эти качества очень нужны для безопасного </a:t>
            </a:r>
          </a:p>
          <a:p>
            <a:r>
              <a:rPr lang="ru-RU" altLang="ru-RU" b="1">
                <a:solidFill>
                  <a:srgbClr val="002060"/>
                </a:solidFill>
                <a:latin typeface="Georgia" pitchFamily="18" charset="0"/>
              </a:rPr>
              <a:t>                 поведения на улице.</a:t>
            </a:r>
          </a:p>
          <a:p>
            <a:r>
              <a:rPr lang="ru-RU" altLang="ru-RU" b="1">
                <a:solidFill>
                  <a:srgbClr val="002060"/>
                </a:solidFill>
                <a:latin typeface="Georgia" pitchFamily="18" charset="0"/>
              </a:rPr>
              <a:t>6.     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6"/>
          <p:cNvSpPr>
            <a:spLocks noChangeArrowheads="1"/>
          </p:cNvSpPr>
          <p:nvPr/>
        </p:nvSpPr>
        <p:spPr bwMode="auto">
          <a:xfrm>
            <a:off x="1071563" y="1412875"/>
            <a:ext cx="7388225" cy="3538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altLang="ru-RU" sz="1400" b="1">
                <a:latin typeface="Verdana" pitchFamily="34" charset="0"/>
                <a:ea typeface="Verdana" pitchFamily="34" charset="0"/>
                <a:cs typeface="Verdana" pitchFamily="34" charset="0"/>
              </a:rPr>
              <a:t>        </a:t>
            </a: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endParaRPr lang="ru-RU" altLang="ru-RU" sz="1400" b="1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507" name="Прямоугольник 5"/>
          <p:cNvSpPr>
            <a:spLocks noChangeArrowheads="1"/>
          </p:cNvSpPr>
          <p:nvPr/>
        </p:nvSpPr>
        <p:spPr bwMode="auto">
          <a:xfrm>
            <a:off x="900113" y="1557338"/>
            <a:ext cx="7559675" cy="3446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altLang="ru-RU" b="1">
                <a:latin typeface="Georgia" pitchFamily="18" charset="0"/>
              </a:rPr>
              <a:t>                   </a:t>
            </a:r>
          </a:p>
          <a:p>
            <a:r>
              <a:rPr lang="ru-RU" altLang="ru-RU" b="1">
                <a:latin typeface="Georgia" pitchFamily="18" charset="0"/>
              </a:rPr>
              <a:t>  </a:t>
            </a:r>
            <a:r>
              <a:rPr lang="ru-RU" altLang="ru-RU" sz="2000" b="1">
                <a:latin typeface="Georgia" pitchFamily="18" charset="0"/>
              </a:rPr>
              <a:t>     </a:t>
            </a:r>
            <a:r>
              <a:rPr lang="ru-RU" altLang="ru-RU" sz="2000" b="1">
                <a:solidFill>
                  <a:srgbClr val="002060"/>
                </a:solidFill>
                <a:latin typeface="Georgia" pitchFamily="18" charset="0"/>
              </a:rPr>
              <a:t>Ребенок- дошкольник не готов физиологически и психологически самостоятельно переходить проезжую часть улицы. Поэтому роль семьи в воспитании детей трудно переоценить.</a:t>
            </a:r>
          </a:p>
          <a:p>
            <a:r>
              <a:rPr lang="ru-RU" altLang="ru-RU" sz="2000" b="1">
                <a:solidFill>
                  <a:srgbClr val="002060"/>
                </a:solidFill>
                <a:latin typeface="Georgia" pitchFamily="18" charset="0"/>
              </a:rPr>
              <a:t>       Родители для ребенка являются образцом поведения. Разнообразные формы взаимодействия с родителями позволяют повысить их ответственность за обучение детей правилам безопасного поведения на дороге и учат подчиняться Правилам дорожного движения .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ctrTitle"/>
          </p:nvPr>
        </p:nvSpPr>
        <p:spPr>
          <a:xfrm>
            <a:off x="685800" y="404813"/>
            <a:ext cx="7772400" cy="1295400"/>
          </a:xfrm>
        </p:spPr>
        <p:txBody>
          <a:bodyPr/>
          <a:lstStyle/>
          <a:p>
            <a:r>
              <a:rPr lang="ru-RU" altLang="ru-RU" b="1" smtClean="0"/>
              <a:t/>
            </a:r>
            <a:br>
              <a:rPr lang="ru-RU" altLang="ru-RU" b="1" smtClean="0"/>
            </a:br>
            <a:r>
              <a:rPr lang="ru-RU" altLang="ru-RU" b="1" smtClean="0"/>
              <a:t>     </a:t>
            </a:r>
            <a:r>
              <a:rPr lang="ru-RU" altLang="ru-RU" sz="24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ru-RU" altLang="ru-RU" b="1" smtClean="0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2531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331913" y="3789363"/>
            <a:ext cx="6400800" cy="2592387"/>
          </a:xfrm>
        </p:spPr>
        <p:txBody>
          <a:bodyPr/>
          <a:lstStyle/>
          <a:p>
            <a:pPr algn="l"/>
            <a:r>
              <a:rPr lang="ru-RU" altLang="ru-RU" sz="2400" b="1" i="1" smtClean="0">
                <a:solidFill>
                  <a:srgbClr val="0000FF"/>
                </a:solidFill>
              </a:rPr>
              <a:t>Только глядя на мир детскими глазами, понимая окружающее через их внутреннее    </a:t>
            </a:r>
          </a:p>
          <a:p>
            <a:pPr algn="l"/>
            <a:r>
              <a:rPr lang="ru-RU" altLang="ru-RU" sz="2400" b="1" i="1" smtClean="0">
                <a:solidFill>
                  <a:srgbClr val="0000FF"/>
                </a:solidFill>
              </a:rPr>
              <a:t>мироощущение, мы сможем научить     </a:t>
            </a:r>
          </a:p>
          <a:p>
            <a:pPr algn="l"/>
            <a:r>
              <a:rPr lang="ru-RU" altLang="ru-RU" sz="2400" b="1" i="1" smtClean="0">
                <a:solidFill>
                  <a:srgbClr val="0000FF"/>
                </a:solidFill>
              </a:rPr>
              <a:t>     ребенка правильно вести себя на дороге и       </a:t>
            </a:r>
          </a:p>
          <a:p>
            <a:pPr algn="l"/>
            <a:r>
              <a:rPr lang="ru-RU" altLang="ru-RU" sz="2400" b="1" i="1" smtClean="0">
                <a:solidFill>
                  <a:srgbClr val="0000FF"/>
                </a:solidFill>
              </a:rPr>
              <a:t>   избегать ситуаций, опасных для его </a:t>
            </a:r>
          </a:p>
          <a:p>
            <a:pPr algn="l"/>
            <a:r>
              <a:rPr lang="ru-RU" altLang="ru-RU" sz="2400" b="1" i="1" smtClean="0">
                <a:solidFill>
                  <a:srgbClr val="0000FF"/>
                </a:solidFill>
              </a:rPr>
              <a:t>                        жизни и здоровья.</a:t>
            </a:r>
            <a:endParaRPr lang="ru-RU" altLang="ru-RU" sz="1800" b="1" smtClean="0">
              <a:solidFill>
                <a:srgbClr val="0000FF"/>
              </a:solidFill>
            </a:endParaRPr>
          </a:p>
        </p:txBody>
      </p:sp>
      <p:pic>
        <p:nvPicPr>
          <p:cNvPr id="28676" name="Picture 4" descr="F:\ФОТО\ФОТО\2009-2010 учебный год\2.09.09 ПДД\DSC0378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413" y="404813"/>
            <a:ext cx="4902200" cy="3384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539750" y="2349500"/>
            <a:ext cx="8229600" cy="2520950"/>
          </a:xfrm>
        </p:spPr>
        <p:txBody>
          <a:bodyPr/>
          <a:lstStyle/>
          <a:p>
            <a:r>
              <a:rPr lang="ru-RU" altLang="ru-RU" b="1" smtClean="0"/>
              <a:t/>
            </a:r>
            <a:br>
              <a:rPr lang="ru-RU" altLang="ru-RU" b="1" smtClean="0"/>
            </a:br>
            <a:r>
              <a:rPr lang="ru-RU" altLang="ru-RU" sz="4800" b="1" smtClean="0">
                <a:solidFill>
                  <a:schemeClr val="tx2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Спасибо за внимание!</a:t>
            </a:r>
            <a:r>
              <a:rPr lang="ru-RU" altLang="ru-RU" smtClean="0"/>
              <a:t/>
            </a:r>
            <a:br>
              <a:rPr lang="ru-RU" altLang="ru-RU" smtClean="0"/>
            </a:br>
            <a:r>
              <a:rPr lang="en-US" altLang="ru-RU" smtClean="0"/>
              <a:t/>
            </a:r>
            <a:br>
              <a:rPr lang="en-US" altLang="ru-RU" smtClean="0"/>
            </a:br>
            <a:r>
              <a:rPr lang="ru-RU" altLang="ru-RU" b="1" smtClean="0"/>
              <a:t> </a:t>
            </a:r>
            <a:r>
              <a:rPr lang="en-US" altLang="ru-RU" b="1" smtClean="0"/>
              <a:t/>
            </a:r>
            <a:br>
              <a:rPr lang="en-US" altLang="ru-RU" b="1" smtClean="0"/>
            </a:br>
            <a:r>
              <a:rPr lang="ru-RU" altLang="ru-RU" b="1" smtClean="0">
                <a:solidFill>
                  <a:srgbClr val="0000FF"/>
                </a:solidFill>
              </a:rPr>
              <a:t> </a:t>
            </a:r>
            <a:endParaRPr lang="ru-RU" altLang="ru-RU" b="1" smtClean="0">
              <a:solidFill>
                <a:srgbClr val="0000FF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http://svetlyachok39.ru/wp-content/gallery/nagrady/File006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1268413"/>
            <a:ext cx="2609850" cy="369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6" descr="http://svetlyachok39.ru/wp-content/gallery/nagrady/File006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1863" y="1700213"/>
            <a:ext cx="2693987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b="1" smtClean="0">
                <a:solidFill>
                  <a:srgbClr val="0000FF"/>
                </a:solidFill>
              </a:rPr>
              <a:t>    Наши достижения</a:t>
            </a:r>
          </a:p>
        </p:txBody>
      </p:sp>
      <p:pic>
        <p:nvPicPr>
          <p:cNvPr id="13317" name="Picture 5" descr="SCAN000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773238"/>
            <a:ext cx="2728912" cy="3829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6" name="Заголовок 1"/>
          <p:cNvSpPr>
            <a:spLocks noGrp="1"/>
          </p:cNvSpPr>
          <p:nvPr>
            <p:ph type="title"/>
          </p:nvPr>
        </p:nvSpPr>
        <p:spPr>
          <a:xfrm>
            <a:off x="684213" y="476250"/>
            <a:ext cx="8229600" cy="1143000"/>
          </a:xfrm>
        </p:spPr>
        <p:txBody>
          <a:bodyPr/>
          <a:lstStyle/>
          <a:p>
            <a:pPr eaLnBrk="1" hangingPunct="1"/>
            <a:r>
              <a:rPr lang="ru-RU" altLang="ru-RU" sz="2400" smtClean="0">
                <a:solidFill>
                  <a:srgbClr val="26262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</p:txBody>
      </p:sp>
      <p:sp>
        <p:nvSpPr>
          <p:cNvPr id="1037" name="Подзаголовок 1"/>
          <p:cNvSpPr>
            <a:spLocks noGrp="1"/>
          </p:cNvSpPr>
          <p:nvPr>
            <p:ph type="subTitle" idx="4294967295"/>
          </p:nvPr>
        </p:nvSpPr>
        <p:spPr>
          <a:xfrm>
            <a:off x="1476375" y="1268413"/>
            <a:ext cx="6832600" cy="4176712"/>
          </a:xfrm>
        </p:spPr>
        <p:txBody>
          <a:bodyPr/>
          <a:lstStyle/>
          <a:p>
            <a:r>
              <a:rPr lang="ru-RU" altLang="ru-RU" sz="1400" smtClean="0">
                <a:solidFill>
                  <a:srgbClr val="262626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ru-RU" altLang="ru-RU" sz="1600" smtClean="0">
              <a:solidFill>
                <a:srgbClr val="26262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2" name="Схема 1"/>
          <p:cNvGraphicFramePr/>
          <p:nvPr/>
        </p:nvGraphicFramePr>
        <p:xfrm>
          <a:off x="900113" y="692150"/>
          <a:ext cx="7699375" cy="4175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395536" y="1196752"/>
          <a:ext cx="8100392" cy="51125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1267" name="Заголовок 9"/>
          <p:cNvSpPr>
            <a:spLocks noGrp="1"/>
          </p:cNvSpPr>
          <p:nvPr>
            <p:ph type="title"/>
          </p:nvPr>
        </p:nvSpPr>
        <p:spPr>
          <a:xfrm>
            <a:off x="1331913" y="333375"/>
            <a:ext cx="8229600" cy="935038"/>
          </a:xfrm>
        </p:spPr>
        <p:txBody>
          <a:bodyPr/>
          <a:lstStyle/>
          <a:p>
            <a:r>
              <a:rPr lang="ru-RU" altLang="ru-RU" sz="400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Модель сотрудничества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8"/>
          <p:cNvSpPr>
            <a:spLocks noGrp="1"/>
          </p:cNvSpPr>
          <p:nvPr>
            <p:ph type="title"/>
          </p:nvPr>
        </p:nvSpPr>
        <p:spPr>
          <a:xfrm>
            <a:off x="1835150" y="4581525"/>
            <a:ext cx="4824413" cy="1143000"/>
          </a:xfrm>
        </p:spPr>
        <p:txBody>
          <a:bodyPr/>
          <a:lstStyle/>
          <a:p>
            <a:r>
              <a:rPr lang="en-US" altLang="ru-RU" sz="3600" b="1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altLang="ru-RU" sz="18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Акция совместно с сотрудниками ГИБДД «Водитель! Береги жизнь ребенка!»</a:t>
            </a:r>
          </a:p>
        </p:txBody>
      </p:sp>
      <p:pic>
        <p:nvPicPr>
          <p:cNvPr id="15363" name="Picture 8" descr="F:\ФОТО\ФОТО\2010-2011 учебный год\АКЦИЯ ВОДИТЕЛЬ!\IMG_409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7183" y="853011"/>
            <a:ext cx="4391025" cy="32940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364" name="Picture 4" descr="F:\ФОТО\ФОТО\2010-2011 учебный год\АКЦИЯ ВОДИТЕЛЬ!\IMG_406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9987" y="1662635"/>
            <a:ext cx="3311525" cy="248443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F:\ФОТО\ФОТО\2011-2012 учебный год\акция ПДД 27.04.12\SDC10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2060575"/>
            <a:ext cx="2497138" cy="33289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387" name="Picture 5" descr="F:\ФОТО\ФОТО\2011-2012 учебный год\акция ПДД 27.04.12\SDC10005.JPG"/>
          <p:cNvPicPr>
            <a:picLocks noChangeAspect="1" noChangeArrowheads="1"/>
          </p:cNvPicPr>
          <p:nvPr/>
        </p:nvPicPr>
        <p:blipFill>
          <a:blip r:embed="rId4" cstate="print"/>
          <a:srcRect t="20285"/>
          <a:stretch>
            <a:fillRect/>
          </a:stretch>
        </p:blipFill>
        <p:spPr bwMode="auto">
          <a:xfrm>
            <a:off x="4284663" y="404813"/>
            <a:ext cx="2676525" cy="28463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6388" name="Picture 6" descr="F:\ФОТО\ФОТО\2011-2012 учебный год\акция ПДД 27.04.12\SDC1000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188" y="2276475"/>
            <a:ext cx="4297362" cy="322262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3317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906588" y="5368925"/>
            <a:ext cx="4743450" cy="981075"/>
          </a:xfrm>
        </p:spPr>
        <p:txBody>
          <a:bodyPr/>
          <a:lstStyle/>
          <a:p>
            <a:r>
              <a:rPr lang="ru-RU" altLang="ru-RU" b="1" smtClean="0">
                <a:solidFill>
                  <a:schemeClr val="tx1"/>
                </a:solidFill>
              </a:rPr>
              <a:t>Акция</a:t>
            </a:r>
          </a:p>
          <a:p>
            <a:r>
              <a:rPr lang="ru-RU" altLang="ru-RU" b="1" smtClean="0">
                <a:solidFill>
                  <a:schemeClr val="tx1"/>
                </a:solidFill>
              </a:rPr>
              <a:t> «Детское автокресло!»</a:t>
            </a: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9"/>
          <p:cNvSpPr>
            <a:spLocks noGrp="1"/>
          </p:cNvSpPr>
          <p:nvPr>
            <p:ph type="title"/>
          </p:nvPr>
        </p:nvSpPr>
        <p:spPr>
          <a:xfrm>
            <a:off x="571500" y="714375"/>
            <a:ext cx="8229600" cy="1666875"/>
          </a:xfrm>
        </p:spPr>
        <p:txBody>
          <a:bodyPr/>
          <a:lstStyle/>
          <a:p>
            <a:r>
              <a:rPr lang="ru-RU" altLang="ru-RU" sz="3200" b="1" smtClean="0">
                <a:solidFill>
                  <a:srgbClr val="0000FF"/>
                </a:solidFill>
                <a:ea typeface="Verdana" pitchFamily="34" charset="0"/>
                <a:cs typeface="Verdana" pitchFamily="34" charset="0"/>
              </a:rPr>
              <a:t>Сотрудничество </a:t>
            </a:r>
            <a:br>
              <a:rPr lang="ru-RU" altLang="ru-RU" sz="3200" b="1" smtClean="0">
                <a:solidFill>
                  <a:srgbClr val="0000FF"/>
                </a:solidFill>
                <a:ea typeface="Verdana" pitchFamily="34" charset="0"/>
                <a:cs typeface="Verdana" pitchFamily="34" charset="0"/>
              </a:rPr>
            </a:br>
            <a:r>
              <a:rPr lang="ru-RU" altLang="ru-RU" sz="3200" b="1" smtClean="0">
                <a:solidFill>
                  <a:srgbClr val="0000FF"/>
                </a:solidFill>
                <a:ea typeface="Verdana" pitchFamily="34" charset="0"/>
                <a:cs typeface="Verdana" pitchFamily="34" charset="0"/>
              </a:rPr>
              <a:t>с отрядом ЮИД </a:t>
            </a:r>
            <a:br>
              <a:rPr lang="ru-RU" altLang="ru-RU" sz="3200" b="1" smtClean="0">
                <a:solidFill>
                  <a:srgbClr val="0000FF"/>
                </a:solidFill>
                <a:ea typeface="Verdana" pitchFamily="34" charset="0"/>
                <a:cs typeface="Verdana" pitchFamily="34" charset="0"/>
              </a:rPr>
            </a:br>
            <a:r>
              <a:rPr lang="ru-RU" altLang="ru-RU" sz="3200" b="1" smtClean="0">
                <a:solidFill>
                  <a:srgbClr val="0000FF"/>
                </a:solidFill>
                <a:ea typeface="Verdana" pitchFamily="34" charset="0"/>
                <a:cs typeface="Verdana" pitchFamily="34" charset="0"/>
              </a:rPr>
              <a:t>МБОУ лицея №4  г.Красногорска</a:t>
            </a:r>
            <a:br>
              <a:rPr lang="ru-RU" altLang="ru-RU" sz="3200" b="1" smtClean="0">
                <a:solidFill>
                  <a:srgbClr val="0000FF"/>
                </a:solidFill>
                <a:ea typeface="Verdana" pitchFamily="34" charset="0"/>
                <a:cs typeface="Verdana" pitchFamily="34" charset="0"/>
              </a:rPr>
            </a:br>
            <a:endParaRPr lang="ru-RU" altLang="ru-RU" sz="3200" smtClean="0">
              <a:solidFill>
                <a:srgbClr val="0070C0"/>
              </a:solidFill>
              <a:ea typeface="Verdana" pitchFamily="34" charset="0"/>
              <a:cs typeface="Verdana" pitchFamily="34" charset="0"/>
            </a:endParaRPr>
          </a:p>
        </p:txBody>
      </p:sp>
      <p:pic>
        <p:nvPicPr>
          <p:cNvPr id="147458" name="Picture 2" descr="H:\ФОТО\ФОТО\2009-2010 учебный год\ШКОЛА ПДД25.03\IMG_2371.jpg"/>
          <p:cNvPicPr>
            <a:picLocks noChangeAspect="1" noChangeArrowheads="1"/>
          </p:cNvPicPr>
          <p:nvPr/>
        </p:nvPicPr>
        <p:blipFill>
          <a:blip r:embed="rId3" cstate="print"/>
          <a:srcRect t="27470" b="9006"/>
          <a:stretch>
            <a:fillRect/>
          </a:stretch>
        </p:blipFill>
        <p:spPr bwMode="auto">
          <a:xfrm>
            <a:off x="1785918" y="2357430"/>
            <a:ext cx="5547464" cy="264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Подзаголовок 1"/>
          <p:cNvSpPr>
            <a:spLocks noGrp="1"/>
          </p:cNvSpPr>
          <p:nvPr>
            <p:ph type="subTitle" idx="4294967295"/>
          </p:nvPr>
        </p:nvSpPr>
        <p:spPr>
          <a:xfrm>
            <a:off x="323850" y="1125538"/>
            <a:ext cx="8640763" cy="3887787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r>
              <a:rPr lang="ru-RU" altLang="ru-RU" sz="1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</a:t>
            </a:r>
            <a:r>
              <a:rPr lang="ru-RU" altLang="ru-RU" sz="18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ru-RU" altLang="ru-RU" sz="1800" smtClean="0">
              <a:solidFill>
                <a:srgbClr val="26262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altLang="ru-RU" sz="2800" b="1" smtClean="0">
                <a:latin typeface="Georgia" pitchFamily="18" charset="0"/>
              </a:rPr>
              <a:t>        </a:t>
            </a:r>
            <a:r>
              <a:rPr lang="ru-RU" altLang="ru-RU" sz="2800" b="1" smtClean="0">
                <a:solidFill>
                  <a:srgbClr val="002060"/>
                </a:solidFill>
                <a:latin typeface="Georgia" pitchFamily="18" charset="0"/>
              </a:rPr>
              <a:t>Привить навыки безопасного поведения на дороге, только рассуждая об опасности, нельзя. </a:t>
            </a:r>
          </a:p>
          <a:p>
            <a:pPr eaLnBrk="1" hangingPunct="1">
              <a:buFont typeface="Arial" charset="0"/>
              <a:buNone/>
            </a:pPr>
            <a:r>
              <a:rPr lang="ru-RU" altLang="ru-RU" sz="2800" b="1" smtClean="0">
                <a:solidFill>
                  <a:srgbClr val="002060"/>
                </a:solidFill>
                <a:latin typeface="Georgia" pitchFamily="18" charset="0"/>
              </a:rPr>
              <a:t>        Самые результативные - практические занятия на транспортной площадке на территории детского сада, которые   </a:t>
            </a:r>
          </a:p>
          <a:p>
            <a:pPr eaLnBrk="1" hangingPunct="1">
              <a:buFont typeface="Arial" charset="0"/>
              <a:buNone/>
            </a:pPr>
            <a:r>
              <a:rPr lang="ru-RU" altLang="ru-RU" sz="2800" b="1" smtClean="0">
                <a:solidFill>
                  <a:srgbClr val="002060"/>
                </a:solidFill>
                <a:latin typeface="Georgia" pitchFamily="18" charset="0"/>
              </a:rPr>
              <a:t>    должны проходить как можно чаще.</a:t>
            </a:r>
          </a:p>
          <a:p>
            <a:pPr eaLnBrk="1" hangingPunct="1">
              <a:buFont typeface="Arial" charset="0"/>
              <a:buNone/>
            </a:pPr>
            <a:endParaRPr lang="ru-RU" altLang="ru-RU" sz="12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altLang="ru-RU" sz="1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ru-RU" altLang="ru-RU" sz="14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387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314700" y="692150"/>
            <a:ext cx="5829300" cy="1295400"/>
          </a:xfrm>
        </p:spPr>
        <p:txBody>
          <a:bodyPr/>
          <a:lstStyle/>
          <a:p>
            <a:pPr algn="l" eaLnBrk="1" hangingPunct="1"/>
            <a:r>
              <a:rPr lang="en-US" altLang="ru-RU" sz="6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altLang="ru-RU" sz="7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altLang="ru-RU" sz="2800" b="1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altLang="ru-RU" sz="2800" b="1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altLang="ru-RU" sz="2800" b="1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altLang="ru-RU" sz="2800" b="1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ru-RU" altLang="ru-RU" b="1" smtClean="0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Подзаголовок 1"/>
          <p:cNvSpPr>
            <a:spLocks noGrp="1"/>
          </p:cNvSpPr>
          <p:nvPr>
            <p:ph type="subTitle" idx="4294967295"/>
          </p:nvPr>
        </p:nvSpPr>
        <p:spPr>
          <a:xfrm>
            <a:off x="250825" y="1484313"/>
            <a:ext cx="8642350" cy="4392612"/>
          </a:xfrm>
        </p:spPr>
        <p:txBody>
          <a:bodyPr/>
          <a:lstStyle/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ru-RU" altLang="ru-RU" sz="2000" b="1" smtClean="0">
                <a:solidFill>
                  <a:srgbClr val="002060"/>
                </a:solidFill>
                <a:latin typeface="Georgia" pitchFamily="18" charset="0"/>
              </a:rPr>
              <a:t>Л.С.Выготский доказал, что в процессе разных видов деятельности ребенок развивается. Только в деятельности происходит потребность в познании окружающего мира, в активных действиях, в общении, осознании, понимании и закреплении полученных детьми знаний.</a:t>
            </a:r>
          </a:p>
          <a:p>
            <a:pPr>
              <a:lnSpc>
                <a:spcPct val="150000"/>
              </a:lnSpc>
              <a:spcBef>
                <a:spcPct val="0"/>
              </a:spcBef>
            </a:pPr>
            <a:r>
              <a:rPr lang="ru-RU" altLang="ru-RU" sz="2000" b="1" smtClean="0">
                <a:solidFill>
                  <a:srgbClr val="002060"/>
                </a:solidFill>
                <a:latin typeface="Georgia" pitchFamily="18" charset="0"/>
              </a:rPr>
              <a:t> С.Я.Рубенштейн отметил, что у дошкольника наглядно-действенное мышление и показал важность активной            </a:t>
            </a:r>
          </a:p>
          <a:p>
            <a:pPr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ru-RU" altLang="ru-RU" sz="2000" b="1" smtClean="0">
                <a:solidFill>
                  <a:srgbClr val="002060"/>
                </a:solidFill>
                <a:latin typeface="Georgia" pitchFamily="18" charset="0"/>
              </a:rPr>
              <a:t>                  деятельности самого ребенка, под руководством  </a:t>
            </a:r>
          </a:p>
          <a:p>
            <a:pPr>
              <a:lnSpc>
                <a:spcPct val="150000"/>
              </a:lnSpc>
              <a:spcBef>
                <a:spcPct val="0"/>
              </a:spcBef>
              <a:buFont typeface="Arial" charset="0"/>
              <a:buNone/>
            </a:pPr>
            <a:r>
              <a:rPr lang="ru-RU" altLang="ru-RU" sz="2000" b="1" smtClean="0">
                <a:solidFill>
                  <a:srgbClr val="002060"/>
                </a:solidFill>
                <a:latin typeface="Georgia" pitchFamily="18" charset="0"/>
              </a:rPr>
              <a:t>                         взрослого, в процессе обучения.</a:t>
            </a:r>
          </a:p>
          <a:p>
            <a:pPr eaLnBrk="1" hangingPunct="1">
              <a:buFont typeface="Arial" charset="0"/>
              <a:buNone/>
            </a:pPr>
            <a:endParaRPr lang="ru-RU" altLang="ru-RU" sz="12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altLang="ru-RU" sz="12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endParaRPr lang="ru-RU" altLang="ru-RU" sz="140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altLang="ru-RU" sz="140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altLang="ru-RU" sz="140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ru-RU" altLang="ru-RU" sz="1800" smtClean="0">
              <a:solidFill>
                <a:srgbClr val="262626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411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314700" y="692150"/>
            <a:ext cx="5829300" cy="1295400"/>
          </a:xfrm>
        </p:spPr>
        <p:txBody>
          <a:bodyPr/>
          <a:lstStyle/>
          <a:p>
            <a:pPr algn="l" eaLnBrk="1" hangingPunct="1"/>
            <a:r>
              <a:rPr lang="en-US" altLang="ru-RU" sz="600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altLang="ru-RU" sz="7200" b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ru-RU" altLang="ru-RU" sz="2800" b="1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altLang="ru-RU" sz="2800" b="1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ru-RU" altLang="ru-RU" sz="2800" b="1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ru-RU" altLang="ru-RU" sz="2800" b="1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ru-RU" altLang="ru-RU" b="1" smtClean="0">
              <a:solidFill>
                <a:srgbClr val="0070C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1173</TotalTime>
  <Words>216</Words>
  <Application>Microsoft Office PowerPoint</Application>
  <PresentationFormat>Экран (4:3)</PresentationFormat>
  <Paragraphs>149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Тема Office</vt:lpstr>
      <vt:lpstr>3_Тема Office</vt:lpstr>
      <vt:lpstr>1_Тема Office</vt:lpstr>
      <vt:lpstr>8_Тема Office</vt:lpstr>
      <vt:lpstr>СЕМИНАР</vt:lpstr>
      <vt:lpstr>    Наши достижения</vt:lpstr>
      <vt:lpstr> </vt:lpstr>
      <vt:lpstr>Модель сотрудничества</vt:lpstr>
      <vt:lpstr> Акция совместно с сотрудниками ГИБДД «Водитель! Береги жизнь ребенка!»</vt:lpstr>
      <vt:lpstr>Презентация PowerPoint</vt:lpstr>
      <vt:lpstr>Сотрудничество  с отрядом ЮИД  МБОУ лицея №4  г.Красногорска </vt:lpstr>
      <vt:lpstr>    </vt:lpstr>
      <vt:lpstr>    </vt:lpstr>
      <vt:lpstr>Презентация PowerPoint</vt:lpstr>
      <vt:lpstr>Презентация PowerPoint</vt:lpstr>
      <vt:lpstr>Презентация PowerPoint</vt:lpstr>
      <vt:lpstr>Презентация PowerPoint</vt:lpstr>
      <vt:lpstr>       </vt:lpstr>
      <vt:lpstr> Спасибо за внимание!     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Оля</cp:lastModifiedBy>
  <cp:revision>107</cp:revision>
  <dcterms:created xsi:type="dcterms:W3CDTF">2011-07-13T07:39:05Z</dcterms:created>
  <dcterms:modified xsi:type="dcterms:W3CDTF">2015-01-31T18:23:20Z</dcterms:modified>
</cp:coreProperties>
</file>