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1" r:id="rId5"/>
    <p:sldId id="264" r:id="rId6"/>
    <p:sldId id="260" r:id="rId7"/>
    <p:sldId id="265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27.10.2011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«Умеем ли мы слушать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и </a:t>
            </a:r>
            <a:r>
              <a:rPr lang="ru-RU" dirty="0" smtClean="0"/>
              <a:t>слышать своих детей?»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2" name="Picture 4" descr="E:\род соб\images (20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4643422"/>
            <a:ext cx="3500462" cy="2214578"/>
          </a:xfrm>
          <a:prstGeom prst="rect">
            <a:avLst/>
          </a:prstGeom>
          <a:noFill/>
        </p:spPr>
      </p:pic>
      <p:pic>
        <p:nvPicPr>
          <p:cNvPr id="2051" name="Picture 3" descr="E:\род соб\images (5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26" y="3143248"/>
            <a:ext cx="2252665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Умеем ли мы слушать своего ребёнка?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000" dirty="0" smtClean="0"/>
              <a:t>Слушать можно</a:t>
            </a:r>
            <a:endParaRPr lang="ru-RU" sz="60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4357694"/>
            <a:ext cx="3658374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b="1" dirty="0" smtClean="0"/>
              <a:t>активно</a:t>
            </a:r>
            <a:endParaRPr lang="ru-RU" sz="66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85601" y="5357826"/>
            <a:ext cx="5858399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b="1" dirty="0" smtClean="0"/>
              <a:t>или пассивно</a:t>
            </a:r>
            <a:endParaRPr lang="ru-RU" sz="6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2928934"/>
            <a:ext cx="7851648" cy="1828800"/>
          </a:xfrm>
        </p:spPr>
        <p:txBody>
          <a:bodyPr>
            <a:normAutofit fontScale="90000"/>
          </a:bodyPr>
          <a:lstStyle/>
          <a:p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214290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Приемы активного слушания</a:t>
            </a:r>
            <a:r>
              <a:rPr lang="ru-RU" sz="2000" dirty="0" smtClean="0"/>
              <a:t>: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1643050"/>
            <a:ext cx="8286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ПЕРЕСКАЗ - вы проговариваете своими словами то, что сказал ребенок. ("Ты говоришь...", "Как я понимаю...", "Другими словами, ты считаешь...").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2571744"/>
            <a:ext cx="84296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УТОЧНЕНИЕ - выяснение, если вы  что-то не поняли в рассказе ребенка.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3214686"/>
            <a:ext cx="84296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ОТРАЖЕНИЕ ЧУВСТВ - проговаривание чувств, которые испытывает ребенок. ("Мне кажется, ты обижен, ...", "Вероятно, ты чувствуешь себя расстроенным").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85720" y="4357694"/>
            <a:ext cx="80724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ПРОГОВАРИВАНИЕ ПОДТЕКСТА -  проговаривание того, что хотел бы сказать ребенок, дальнейшее развитие его мыслей.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85720" y="5429264"/>
            <a:ext cx="864399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РЕЗЮМИРОВАНИЕ - используется в продолжительных беседах или договорах с ребенком. ("Итак, мы договорились с тобой, что....", "Ты  мне сейчас рассказал, что 1)..... 2)........ 3).....").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E:\род соб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71546"/>
            <a:ext cx="3071802" cy="2857520"/>
          </a:xfrm>
          <a:prstGeom prst="rect">
            <a:avLst/>
          </a:prstGeom>
          <a:noFill/>
        </p:spPr>
      </p:pic>
      <p:pic>
        <p:nvPicPr>
          <p:cNvPr id="4099" name="Picture 3" descr="E:\род соб\images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3071810"/>
            <a:ext cx="3286148" cy="2857520"/>
          </a:xfrm>
          <a:prstGeom prst="rect">
            <a:avLst/>
          </a:prstGeom>
          <a:noFill/>
        </p:spPr>
      </p:pic>
      <p:pic>
        <p:nvPicPr>
          <p:cNvPr id="4100" name="Picture 4" descr="E:\род соб\images (6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57950" y="4238625"/>
            <a:ext cx="2786050" cy="2619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3" name="Picture 3" descr="E:\род соб\images (1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28604"/>
            <a:ext cx="4214810" cy="2643206"/>
          </a:xfrm>
          <a:prstGeom prst="rect">
            <a:avLst/>
          </a:prstGeom>
          <a:noFill/>
        </p:spPr>
      </p:pic>
      <p:pic>
        <p:nvPicPr>
          <p:cNvPr id="5122" name="Picture 2" descr="E:\род соб\images (8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12" y="2357430"/>
            <a:ext cx="4143404" cy="2571768"/>
          </a:xfrm>
          <a:prstGeom prst="rect">
            <a:avLst/>
          </a:prstGeom>
          <a:noFill/>
        </p:spPr>
      </p:pic>
      <p:pic>
        <p:nvPicPr>
          <p:cNvPr id="5124" name="Picture 4" descr="E:\род соб\images (3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7818" y="4214818"/>
            <a:ext cx="3786182" cy="26431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785794"/>
            <a:ext cx="7851648" cy="112870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7" name="Picture 5" descr="E:\род соб\images (9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00042"/>
            <a:ext cx="4786314" cy="2714644"/>
          </a:xfrm>
          <a:prstGeom prst="rect">
            <a:avLst/>
          </a:prstGeom>
          <a:noFill/>
        </p:spPr>
      </p:pic>
      <p:pic>
        <p:nvPicPr>
          <p:cNvPr id="3078" name="Picture 6" descr="E:\род соб\images (4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2071678"/>
            <a:ext cx="3857652" cy="2857520"/>
          </a:xfrm>
          <a:prstGeom prst="rect">
            <a:avLst/>
          </a:prstGeom>
          <a:noFill/>
        </p:spPr>
      </p:pic>
      <p:pic>
        <p:nvPicPr>
          <p:cNvPr id="3079" name="Picture 7" descr="E:\род соб\images (7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81" y="4214819"/>
            <a:ext cx="3857620" cy="26431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785794"/>
            <a:ext cx="7851648" cy="1128706"/>
          </a:xfrm>
        </p:spPr>
        <p:txBody>
          <a:bodyPr/>
          <a:lstStyle/>
          <a:p>
            <a:r>
              <a:rPr lang="ru-RU" dirty="0" smtClean="0"/>
              <a:t>Родительская любовь…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143248"/>
            <a:ext cx="7854696" cy="1200596"/>
          </a:xfrm>
        </p:spPr>
        <p:txBody>
          <a:bodyPr>
            <a:normAutofit/>
          </a:bodyPr>
          <a:lstStyle/>
          <a:p>
            <a:pPr algn="l"/>
            <a:r>
              <a:rPr lang="ru-RU" sz="6600" dirty="0" smtClean="0"/>
              <a:t>Дети – это…</a:t>
            </a:r>
            <a:endParaRPr lang="ru-RU" sz="6600" dirty="0"/>
          </a:p>
        </p:txBody>
      </p:sp>
      <p:pic>
        <p:nvPicPr>
          <p:cNvPr id="3076" name="Picture 4" descr="E:\род соб\images (18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2357430"/>
            <a:ext cx="3214710" cy="246697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643306" y="4643446"/>
            <a:ext cx="5474512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dirty="0" smtClean="0"/>
              <a:t>цветы </a:t>
            </a:r>
            <a:r>
              <a:rPr lang="ru-RU" sz="6600" dirty="0" smtClean="0"/>
              <a:t>жизни!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E:\род соб\images (2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95487"/>
            <a:ext cx="5781675" cy="4662513"/>
          </a:xfrm>
          <a:prstGeom prst="rect">
            <a:avLst/>
          </a:prstGeom>
          <a:noFill/>
        </p:spPr>
      </p:pic>
      <p:pic>
        <p:nvPicPr>
          <p:cNvPr id="1028" name="Picture 4" descr="E:\род соб\images (13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857232"/>
            <a:ext cx="3090866" cy="2190753"/>
          </a:xfrm>
          <a:prstGeom prst="rect">
            <a:avLst/>
          </a:prstGeom>
          <a:noFill/>
        </p:spPr>
      </p:pic>
      <p:pic>
        <p:nvPicPr>
          <p:cNvPr id="1029" name="Picture 5" descr="E:\род соб\images (22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86446" y="3000372"/>
            <a:ext cx="3071834" cy="2928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28</TotalTime>
  <Words>34</Words>
  <PresentationFormat>Экран (4:3)</PresentationFormat>
  <Paragraphs>15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«Умеем ли мы слушать  и слышать своих детей?»</vt:lpstr>
      <vt:lpstr>Умеем ли мы слушать своего ребёнка?</vt:lpstr>
      <vt:lpstr>       </vt:lpstr>
      <vt:lpstr>Слайд 4</vt:lpstr>
      <vt:lpstr>Слайд 5</vt:lpstr>
      <vt:lpstr>Слайд 6</vt:lpstr>
      <vt:lpstr>Родительская любовь…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«Умеем ли мы слушать  и слышать своих детей?»</dc:title>
  <cp:lastModifiedBy>school9</cp:lastModifiedBy>
  <cp:revision>4</cp:revision>
  <dcterms:modified xsi:type="dcterms:W3CDTF">2011-10-27T09:00:12Z</dcterms:modified>
</cp:coreProperties>
</file>