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4" r:id="rId4"/>
    <p:sldId id="263" r:id="rId5"/>
    <p:sldId id="260" r:id="rId6"/>
    <p:sldId id="261" r:id="rId7"/>
    <p:sldId id="259" r:id="rId8"/>
    <p:sldId id="268" r:id="rId9"/>
    <p:sldId id="267" r:id="rId10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8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90037D6-5C9C-4E87-95F6-08CC24DC0A68}" type="slidenum">
              <a:t>‹#›</a:t>
            </a:fld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77390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270F0E7A-B7A8-409F-903A-979A81E1F95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8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A54E42-E1B9-42E7-9158-1C8E6A17028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74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8981DF-346C-497C-8C6F-0189F23CB6D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14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F55648-A868-4818-AD6A-D4650289B1C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10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84BF73-1FCC-42E4-9462-7AD1BEC3B3C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39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911FDA-997A-4E89-B5DF-376EB34AF25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972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7B10D2-F39A-480F-98F6-2868EAFC8C0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924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67DA25-D970-4FC1-AA27-FF16C4D1C0B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38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20E43CD-AA95-4BE1-9BDD-A04F7BEB809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8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9AFE65-DA58-4144-9E23-69A0A408BD6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37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9EAD06-62E4-48B5-83C4-1AED03A4DA2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84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E35C4F-35D4-478D-9EDD-10D658EB8E8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24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8" y="301322"/>
            <a:ext cx="9071643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8" y="1769043"/>
            <a:ext cx="9071643" cy="49895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996365B1-ECEA-4F1C-A5ED-10E7AAF33799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Arial" pitchFamily="18"/>
          <a:cs typeface="Tahoma" pitchFamily="2"/>
        </a:defRPr>
      </a:lvl1pPr>
    </p:titleStyle>
    <p:bodyStyle>
      <a:lvl1pPr marL="431999" marR="0" lvl="0" indent="-323999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ndale Sans UI" pitchFamily="2"/>
          <a:cs typeface="Tahoma" pitchFamily="2"/>
        </a:defRPr>
      </a:lvl1pPr>
      <a:lvl2pPr marL="863998" marR="0" lvl="1" indent="-323999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SzPct val="45000"/>
        <a:buFont typeface="StarSymbol"/>
        <a:buChar char="●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ndale Sans UI" pitchFamily="2"/>
          <a:cs typeface="Tahoma" pitchFamily="2"/>
        </a:defRPr>
      </a:lvl2pPr>
      <a:lvl3pPr marL="1295997" marR="0" lvl="2" indent="-287999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ndale Sans UI" pitchFamily="2"/>
          <a:cs typeface="Tahoma" pitchFamily="2"/>
        </a:defRPr>
      </a:lvl3pPr>
      <a:lvl4pPr marL="1727996" marR="0" lvl="3" indent="-215999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SzPct val="45000"/>
        <a:buFont typeface="StarSymbol"/>
        <a:buChar char="●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ndale Sans UI" pitchFamily="2"/>
          <a:cs typeface="Tahoma" pitchFamily="2"/>
        </a:defRPr>
      </a:lvl4pPr>
      <a:lvl5pPr marL="2159995" marR="0" lvl="4" indent="-215999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SzPct val="75000"/>
        <a:buFont typeface="StarSymbol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ndale Sans UI" pitchFamily="2"/>
          <a:cs typeface="Tahoma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non.ru/GetAnswer.aspx?qid=f08d0fa8-3586-4af8-8465-cd3eff45bccb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54846" y="323450"/>
            <a:ext cx="9071643" cy="6174165"/>
          </a:xfrm>
        </p:spPr>
        <p:txBody>
          <a:bodyPr anchor="ctr"/>
          <a:lstStyle/>
          <a:p>
            <a:pPr marL="0" lvl="0" indent="0" algn="r">
              <a:buNone/>
            </a:pPr>
            <a:r>
              <a:rPr lang="ru-RU" sz="4000"/>
              <a:t>Учебная презентация «Супы».</a:t>
            </a:r>
          </a:p>
          <a:p>
            <a:pPr marL="0" lvl="0" indent="0" algn="r">
              <a:buNone/>
            </a:pPr>
            <a:r>
              <a:rPr lang="ru-RU" sz="4000"/>
              <a:t>7 класс.</a:t>
            </a:r>
          </a:p>
          <a:p>
            <a:pPr marL="0" lvl="0" indent="0" algn="r">
              <a:buNone/>
            </a:pPr>
            <a:r>
              <a:rPr lang="ru-RU" sz="4000"/>
              <a:t/>
            </a:r>
            <a:br>
              <a:rPr lang="ru-RU" sz="4000"/>
            </a:br>
            <a:r>
              <a:rPr lang="ru-RU" sz="2800"/>
              <a:t>ГБОУ СОШ № 657 ЮАО</a:t>
            </a:r>
            <a:br>
              <a:rPr lang="ru-RU" sz="2800"/>
            </a:br>
            <a:r>
              <a:rPr lang="ru-RU"/>
              <a:t>г. Москва</a:t>
            </a:r>
            <a:br>
              <a:rPr lang="ru-RU"/>
            </a:br>
            <a:r>
              <a:rPr lang="ru-RU"/>
              <a:t>Учитель технологии:</a:t>
            </a:r>
            <a:br>
              <a:rPr lang="ru-RU"/>
            </a:br>
            <a:r>
              <a:rPr lang="ru-RU"/>
              <a:t>Лихонина О.П</a:t>
            </a:r>
            <a:r>
              <a:rPr lang="ru-RU" sz="400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0996485">
            <a:off x="1111334" y="3394124"/>
            <a:ext cx="3738131" cy="23383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503806" y="539477"/>
            <a:ext cx="9071643" cy="3600404"/>
          </a:xfrm>
        </p:spPr>
        <p:txBody>
          <a:bodyPr/>
          <a:lstStyle/>
          <a:p>
            <a:pPr marL="107999" lvl="0" indent="0">
              <a:buNone/>
            </a:pPr>
            <a:r>
              <a:rPr lang="ru-RU"/>
              <a:t>Цели и задачи предстоящей работы:</a:t>
            </a:r>
          </a:p>
          <a:p>
            <a:pPr marL="107999" lvl="0" indent="0">
              <a:buNone/>
            </a:pPr>
            <a:r>
              <a:rPr lang="ru-RU"/>
              <a:t/>
            </a:r>
            <a:br>
              <a:rPr lang="ru-RU"/>
            </a:br>
            <a:r>
              <a:rPr lang="ru-RU"/>
              <a:t>Познакомить учащихся с первыми горячим блюдами,  с историей их возникновения, с видами и классификацией , а так же с основными особенностями супов.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997" y="179999"/>
            <a:ext cx="7380003" cy="60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                                   </a:t>
            </a:r>
            <a:r>
              <a:rPr lang="de-DE" sz="36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История супов</a:t>
            </a:r>
          </a:p>
        </p:txBody>
      </p:sp>
      <p:sp>
        <p:nvSpPr>
          <p:cNvPr id="3" name="TextBox 4"/>
          <p:cNvSpPr txBox="1"/>
          <p:nvPr/>
        </p:nvSpPr>
        <p:spPr>
          <a:xfrm>
            <a:off x="308198" y="5248"/>
            <a:ext cx="8923602" cy="43924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2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Суп - жидкое блюдо (обычно первое), распространённое во многих странах. Отличительной особенностью супа является в первую очередь тот факт, что суп включает в себя не менее 50 % жидкости, во вторую очередь (для горячих супов) — суп готовится методом варки, в подавляющем большинстве случаев в воде.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Суп, как блюдо в его сегодняшнем понимании, сложился не более 400—500 лет назад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Первые супы люди варили из мяса бегемотов или костей других животных. Древнейший рецепт супа был обнаружен в кулинарной книге Апикура, написанной в IV веке, где упомянуты следующие ингредиенты: пшеница, оливковое масло, мясной фарш, мозги, перец, лавровый лист, тмин, вино, ферментированный рыбный соус.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52076" y="4859953"/>
            <a:ext cx="4009305" cy="2314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309" y="1091162"/>
            <a:ext cx="3185028" cy="21846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1. Прозрачные супы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(куриные, мясные, рыбные, овощные, грибные бульоны)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27517" y="1541294"/>
            <a:ext cx="3312478" cy="19797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2. Заправочные супы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(бо</a:t>
            </a: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р</a:t>
            </a: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щ, щи, рассольник)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20582" y="1019016"/>
            <a:ext cx="3060003" cy="3754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3. Пюрэобразные супы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63811" y="1415856"/>
            <a:ext cx="2412360" cy="2086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(пюре-образные состоят из вареных,а затем и протертых продуктов на основе воды и молока)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990" y="4493800"/>
            <a:ext cx="2520004" cy="3754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1. Молочные супы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3851" y="4931505"/>
            <a:ext cx="2159995" cy="217564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(продукты предварительно отвариваются на воде-крупа или макароны)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9996" y="179999"/>
            <a:ext cx="7380003" cy="45935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6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      Виды и классификация супов.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843232" y="5284692"/>
            <a:ext cx="2710885" cy="182245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2. Холодные супы(свекольный, окрошка, щавелевый)</a:t>
            </a: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622335">
            <a:off x="3397626" y="3123919"/>
            <a:ext cx="3265084" cy="2050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747" y="251441"/>
            <a:ext cx="9577059" cy="7071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    </a:t>
            </a:r>
            <a:r>
              <a: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Что нужно обязательно соблюдать при варке 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  </a:t>
            </a:r>
            <a:r>
              <a: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заправочного супа?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Все ингредиенты блюда должны быть нарезаны одинаково (учитывается и форма, и размер). Что-то может  остаться сырым или переварится, к тому же внешний вид кулинарного изделия будет более эстетичным.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Вместе с квашеными, маринованными, солеными или кислыми продуктами ( капуста, щавель, лимон, капуста и т.д.) не следует варить картофель, он плохо разваривается в кислом бульоне. Закладывайте его в первую очередь.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Крупяные супы и супы с макаронными изделиями вкусны только горячими, остывая, они теряют не только вкус, но и полезность. Варите их в в небольшом количестве, чтобы не пришлось разогревать.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Специи закладывайте в суп непосредственно перед окончанием варки, тогда весь букет запахов сохранится.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Чеснок можно добавлять либо в процессе варки, либо непосредственно перед ее концом. Это зависит от того, какую насыщенность этого аромата вы предпочитаете.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779" y="1115540"/>
            <a:ext cx="5904655" cy="144016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1. Употребление этого продукта очень полезно, т.к. одна порция содержит кальций и фосфор, витамины А, С, калий, натрий и фолиевую кислоту.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3220" y="2123657"/>
            <a:ext cx="5904655" cy="151217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2. Супы менее калорийные, а содержащаяся в супах вода позволяет поддерживать необходимый баланс жидкости в организме.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36453" y="997738"/>
            <a:ext cx="3290386" cy="41762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83923" y="251441"/>
            <a:ext cx="5388056" cy="60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6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   Польза </a:t>
            </a:r>
            <a:r>
              <a:rPr lang="ru-RU" sz="36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и вред </a:t>
            </a:r>
            <a:r>
              <a:rPr lang="de-DE" sz="36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супов: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7229" y="3275783"/>
            <a:ext cx="5760637" cy="23083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1. Жидкость во время приема пищи разбавляет желудочный сок, что значительно ухудшает пищеварение.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  2. Тепловая обработка резко сокращает количество питательных веществ в пище. Все витамины и биологически активные вещества погибают уже при температуре 57 градусов.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17089" y="5584103"/>
            <a:ext cx="5038728" cy="175432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3. При варке мяса в бульон переходят различные вредные химические вещества, основными из них являются - креатин и креатинин.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Супы менее калорийные, а содержащаяся в супах вода позволяет поддерживать необходимый баланс жидкости в организме.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decel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36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775" y="899513"/>
            <a:ext cx="8776173" cy="504055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                                                 </a:t>
            </a:r>
            <a:r>
              <a: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 КАК ХРАНИТЬ СУПЫ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• Охладите оставшийся суп. Залейте его в плотно закрывающуюся емкость и храните в холодильнике не больше трех дней. При охлаждении суп может загустеть, поэтому при разогревании добавьте бульона, воды, сливок или молока.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• Большинство супов хорошо замораживаются. Их можно хранить в морозилке 3 месяца. Перелейте суп в большую плоскую посудину, наполняя ее не доверху, ибо при замораживании жидкость расширяется.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• Перед замораживанием не добавляйте в суп сливки, йогурт или яйца, так как они свернутся при разогревании.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ndale Sans UI" pitchFamily="2"/>
                <a:cs typeface="Tahoma" pitchFamily="2"/>
              </a:rPr>
              <a:t>• Лучше всего перед разогреванием дать супу оттаять в холодильнике. После замораживании некоторые ароматы могут улетучиться, поэтому разогретый суп нужно непременно попробовать и, если потребуется, добавить приправ.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8" y="611486"/>
            <a:ext cx="8424742" cy="951990"/>
          </a:xfrm>
        </p:spPr>
        <p:txBody>
          <a:bodyPr/>
          <a:lstStyle/>
          <a:p>
            <a:pPr lvl="0">
              <a:buNone/>
            </a:pPr>
            <a:r>
              <a:rPr lang="ru-RU"/>
              <a:t>Закрепление материала. </a:t>
            </a:r>
            <a:br>
              <a:rPr lang="ru-RU"/>
            </a:br>
            <a:r>
              <a:rPr lang="ru-RU"/>
              <a:t>Итоговые вопросы: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107999" lvl="0" indent="0">
              <a:buNone/>
            </a:pPr>
            <a:r>
              <a:rPr lang="ru-RU" sz="2800"/>
              <a:t>1.Что такое суп?</a:t>
            </a:r>
            <a:br>
              <a:rPr lang="ru-RU" sz="2800"/>
            </a:br>
            <a:r>
              <a:rPr lang="ru-RU" sz="2800"/>
              <a:t>2.Какими свойствами обладает суп?</a:t>
            </a:r>
            <a:br>
              <a:rPr lang="ru-RU" sz="2800"/>
            </a:br>
            <a:r>
              <a:rPr lang="ru-RU" sz="2800"/>
              <a:t>3.Какие  виды и классификации супов ты знаешь?</a:t>
            </a:r>
            <a:br>
              <a:rPr lang="ru-RU" sz="2800"/>
            </a:br>
            <a:r>
              <a:rPr lang="ru-RU" sz="2800"/>
              <a:t>4.Что ты знаешь о истории возникновения супа?</a:t>
            </a:r>
          </a:p>
          <a:p>
            <a:pPr marL="107999" lvl="0" indent="0">
              <a:buNone/>
            </a:pPr>
            <a:r>
              <a:rPr lang="ru-RU" sz="2800"/>
              <a:t>5. Как следует хранить супы?</a:t>
            </a:r>
          </a:p>
          <a:p>
            <a:pPr marL="107999" lvl="0" indent="0">
              <a:buNone/>
            </a:pPr>
            <a:r>
              <a:rPr lang="ru-RU" sz="2800"/>
              <a:t>6. Что нужно обязательно соблюдать при варке заправочного супа? </a:t>
            </a:r>
          </a:p>
          <a:p>
            <a:pPr marL="107999" lvl="0" indent="0">
              <a:buNone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Источники информации: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1.Учебник для учащихся 7 класса общеобразовательных  учреждений ( вариант для девочек).Под редакцией И.А Сасовой. Москва.Изд.центр  «Вентана –Граф» 2008г.</a:t>
            </a:r>
          </a:p>
          <a:p>
            <a:pPr lvl="0"/>
            <a:r>
              <a:rPr lang="en-US">
                <a:hlinkClick r:id="rId2"/>
              </a:rPr>
              <a:t>http://www.genon.ru/GetAnswer.aspx?qid=f08d0fa8-3586-4af8-8465-cd3eff45bccb</a:t>
            </a:r>
            <a:endParaRPr lang="ru-RU"/>
          </a:p>
          <a:p>
            <a:pPr lvl="0"/>
            <a:r>
              <a:rPr lang="en-US"/>
              <a:t>ru.wikipedia.org </a:t>
            </a:r>
            <a:endParaRPr lang="ru-RU"/>
          </a:p>
          <a:p>
            <a:pPr lvl="0"/>
            <a:endParaRPr lang="ru-RU"/>
          </a:p>
          <a:p>
            <a:pPr lvl="0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680</Words>
  <Application>Microsoft Office PowerPoint</Application>
  <PresentationFormat>Экран (4:3)</PresentationFormat>
  <Paragraphs>61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Default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Закрепление материала.  Итоговые вопросы: </vt:lpstr>
      <vt:lpstr>Источники информации: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Лихонина</cp:lastModifiedBy>
  <cp:revision>18</cp:revision>
  <dcterms:created xsi:type="dcterms:W3CDTF">2009-04-16T11:32:32Z</dcterms:created>
  <dcterms:modified xsi:type="dcterms:W3CDTF">2015-01-30T08:18:19Z</dcterms:modified>
</cp:coreProperties>
</file>