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6AC01-A33C-406D-8E96-920F9912FC94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56891-BFA2-4193-8C34-4365FC177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6AC01-A33C-406D-8E96-920F9912FC94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56891-BFA2-4193-8C34-4365FC177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6AC01-A33C-406D-8E96-920F9912FC94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56891-BFA2-4193-8C34-4365FC177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6AC01-A33C-406D-8E96-920F9912FC94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56891-BFA2-4193-8C34-4365FC177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6AC01-A33C-406D-8E96-920F9912FC94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56891-BFA2-4193-8C34-4365FC177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6AC01-A33C-406D-8E96-920F9912FC94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56891-BFA2-4193-8C34-4365FC177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6AC01-A33C-406D-8E96-920F9912FC94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56891-BFA2-4193-8C34-4365FC177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6AC01-A33C-406D-8E96-920F9912FC94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56891-BFA2-4193-8C34-4365FC177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6AC01-A33C-406D-8E96-920F9912FC94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56891-BFA2-4193-8C34-4365FC177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6AC01-A33C-406D-8E96-920F9912FC94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56891-BFA2-4193-8C34-4365FC177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6AC01-A33C-406D-8E96-920F9912FC94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56891-BFA2-4193-8C34-4365FC177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96AC01-A33C-406D-8E96-920F9912FC94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56891-BFA2-4193-8C34-4365FC177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0%B0%D1%81%D1%81%D0%B8%D0%BB%D1%8C,_%D0%9B%D0%B5%D0%B2_%D0%90%D0%B1%D1%80%D0%B0%D0%BC%D0%BE%D0%B2%D0%B8%D1%87" TargetMode="External"/><Relationship Id="rId2" Type="http://schemas.openxmlformats.org/officeDocument/2006/relationships/hyperlink" Target="https://ru.wikipedia.org/wiki/1949_%D0%B3%D0%BE%D0%B4_%D0%B2_%D0%BB%D0%B8%D1%82%D0%B5%D1%80%D0%B0%D1%82%D1%83%D1%80%D0%B5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ru.wikipedia.org/wiki/%D0%94%D1%83%D0%B1%D0%B8%D0%BD%D0%B8%D0%BD,_%D0%92%D0%BB%D0%B0%D0%B4%D0%B8%D0%BC%D0%B8%D1%80_%D0%9D%D0%B8%D0%BA%D0%B8%D1%84%D0%BE%D1%80%D0%BE%D0%B2%D0%B8%D1%87" TargetMode="External"/><Relationship Id="rId4" Type="http://schemas.openxmlformats.org/officeDocument/2006/relationships/hyperlink" Target="https://ru.wikipedia.org/wiki/%D0%9F%D0%BE%D0%BB%D1%8F%D0%BD%D0%BE%D0%B2%D1%81%D0%BA%D0%B8%D0%B9,_%D0%9C%D0%B0%D0%BA%D1%81_%D0%9B%D0%B5%D0%BE%D0%BD%D0%B8%D0%B4%D0%BE%D0%B2%D0%B8%D1%87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3%D0%BB%D0%B8%D1%86%D0%B0_%D0%BC%D0%BB%D0%B0%D0%B4%D1%88%D0%B5%D0%B3%D0%BE_%D1%81%D1%8B%D0%BD%D0%B0_(%D1%84%D0%B8%D0%BB%D1%8C%D0%BC)" TargetMode="External"/><Relationship Id="rId2" Type="http://schemas.openxmlformats.org/officeDocument/2006/relationships/hyperlink" Target="https://ru.wikipedia.org/wiki/1962_%D0%B3%D0%BE%D0%B4_%D0%B2_%D0%BA%D0%B8%D0%BD%D0%BE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Maks_Polyanovski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80312" y="3861048"/>
            <a:ext cx="1584176" cy="18192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628800"/>
            <a:ext cx="7772400" cy="252028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Лев Абрамович Кассиль </a:t>
            </a:r>
            <a:r>
              <a:rPr lang="ru-RU" sz="3600" dirty="0" smtClean="0"/>
              <a:t>и </a:t>
            </a:r>
            <a:br>
              <a:rPr lang="ru-RU" sz="3600" dirty="0" smtClean="0"/>
            </a:br>
            <a:r>
              <a:rPr lang="ru-RU" sz="3600" dirty="0" smtClean="0"/>
              <a:t> </a:t>
            </a:r>
            <a:r>
              <a:rPr lang="ru-RU" sz="3600" dirty="0" smtClean="0"/>
              <a:t>Макс </a:t>
            </a:r>
            <a:r>
              <a:rPr lang="ru-RU" sz="3600" dirty="0"/>
              <a:t>Леонидович </a:t>
            </a:r>
            <a:r>
              <a:rPr lang="ru-RU" sz="3600" dirty="0" err="1"/>
              <a:t>Поляновский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73016"/>
            <a:ext cx="6400800" cy="2065784"/>
          </a:xfrm>
        </p:spPr>
        <p:txBody>
          <a:bodyPr/>
          <a:lstStyle/>
          <a:p>
            <a:r>
              <a:rPr lang="ru-RU" sz="4400" dirty="0" smtClean="0">
                <a:solidFill>
                  <a:srgbClr val="C00000"/>
                </a:solidFill>
              </a:rPr>
              <a:t>Улица младшего сына </a:t>
            </a:r>
            <a:endParaRPr lang="ru-RU" sz="4400" dirty="0" smtClean="0">
              <a:solidFill>
                <a:srgbClr val="C00000"/>
              </a:solidFill>
            </a:endParaRPr>
          </a:p>
          <a:p>
            <a:r>
              <a:rPr lang="ru-RU" dirty="0" smtClean="0">
                <a:solidFill>
                  <a:srgbClr val="C00000"/>
                </a:solidFill>
              </a:rPr>
              <a:t>(</a:t>
            </a:r>
            <a:r>
              <a:rPr lang="ru-RU" dirty="0" smtClean="0">
                <a:solidFill>
                  <a:srgbClr val="C00000"/>
                </a:solidFill>
              </a:rPr>
              <a:t>повесть)</a:t>
            </a:r>
          </a:p>
          <a:p>
            <a:endParaRPr lang="ru-RU" dirty="0"/>
          </a:p>
        </p:txBody>
      </p:sp>
      <p:pic>
        <p:nvPicPr>
          <p:cNvPr id="5" name="Рисунок 4" descr="Leo-Kassi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214290"/>
            <a:ext cx="1571636" cy="1785950"/>
          </a:xfrm>
          <a:prstGeom prst="rect">
            <a:avLst/>
          </a:prstGeom>
        </p:spPr>
      </p:pic>
      <p:pic>
        <p:nvPicPr>
          <p:cNvPr id="6" name="Рисунок 5" descr="Lev_Kassil_Maks_Polyanovskij__Ulitsa_mladshego_syn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357694"/>
            <a:ext cx="2696408" cy="250030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33861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 </a:t>
            </a:r>
            <a:r>
              <a:rPr lang="ru-RU" b="1" dirty="0"/>
              <a:t>«Улица младшего сына»</a:t>
            </a:r>
            <a:r>
              <a:rPr lang="ru-RU" dirty="0"/>
              <a:t> — повесть, написанная в </a:t>
            </a:r>
            <a:r>
              <a:rPr lang="ru-RU" dirty="0">
                <a:hlinkClick r:id="rId2" tooltip="1949 год в литературе"/>
              </a:rPr>
              <a:t>1949 году</a:t>
            </a:r>
            <a:r>
              <a:rPr lang="ru-RU" dirty="0"/>
              <a:t> </a:t>
            </a:r>
            <a:r>
              <a:rPr lang="ru-RU" dirty="0">
                <a:hlinkClick r:id="rId3" tooltip="Кассиль, Лев Абрамович"/>
              </a:rPr>
              <a:t>Львом Кассилем</a:t>
            </a:r>
            <a:r>
              <a:rPr lang="ru-RU" dirty="0"/>
              <a:t> (совместно с </a:t>
            </a:r>
            <a:r>
              <a:rPr lang="ru-RU" dirty="0">
                <a:hlinkClick r:id="rId4" tooltip="Поляновский, Макс Леонидович"/>
              </a:rPr>
              <a:t>М. </a:t>
            </a:r>
            <a:r>
              <a:rPr lang="ru-RU" dirty="0" err="1">
                <a:hlinkClick r:id="rId4" tooltip="Поляновский, Макс Леонидович"/>
              </a:rPr>
              <a:t>Поляновским</a:t>
            </a:r>
            <a:r>
              <a:rPr lang="ru-RU" dirty="0"/>
              <a:t>) </a:t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О </a:t>
            </a:r>
            <a:r>
              <a:rPr lang="ru-RU" dirty="0"/>
              <a:t>жизни и смерти юного партизана </a:t>
            </a:r>
            <a:r>
              <a:rPr lang="ru-RU" dirty="0">
                <a:hlinkClick r:id="rId5" tooltip="Дубинин, Владимир Никифорович"/>
              </a:rPr>
              <a:t>Володи Дубинина</a:t>
            </a:r>
            <a:r>
              <a:rPr lang="ru-RU" dirty="0"/>
              <a:t> — героя Великой Отечественной войны.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Мальчик Володя Дубинин пытается помочь своей Родине, и когда началась война, просится к партизанам в каменоломни. Во время войны Володя отважно разведывает обстановку, в конце первым узнает о том, что немцев прогнали. В конце трагически погибает. Книга состоит из двух частей.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715272" y="5357826"/>
            <a:ext cx="57128" cy="280974"/>
          </a:xfrm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normAutofit fontScale="475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 </a:t>
            </a:r>
            <a:r>
              <a:rPr lang="ru-RU" dirty="0">
                <a:hlinkClick r:id="rId2" tooltip="1962 год в кино"/>
              </a:rPr>
              <a:t>1962 году</a:t>
            </a:r>
            <a:r>
              <a:rPr lang="ru-RU" dirty="0"/>
              <a:t> по повести был снят </a:t>
            </a:r>
            <a:r>
              <a:rPr lang="ru-RU" dirty="0">
                <a:hlinkClick r:id="rId3" tooltip="Улица младшего сына (фильм)"/>
              </a:rPr>
              <a:t>фильм</a:t>
            </a:r>
            <a:r>
              <a:rPr lang="ru-RU" dirty="0"/>
              <a:t> с тем же названием.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Lev_Kassil_Maks_Polyanovskij__Ulitsa_mladshego_syna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57620" y="3571876"/>
            <a:ext cx="1928826" cy="2928958"/>
          </a:xfrm>
          <a:prstGeom prst="rect">
            <a:avLst/>
          </a:prstGeom>
        </p:spPr>
      </p:pic>
      <p:pic>
        <p:nvPicPr>
          <p:cNvPr id="5" name="Рисунок 4" descr="045562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5008" y="3500438"/>
            <a:ext cx="2051163" cy="3096096"/>
          </a:xfrm>
          <a:prstGeom prst="rect">
            <a:avLst/>
          </a:prstGeom>
        </p:spPr>
      </p:pic>
      <p:pic>
        <p:nvPicPr>
          <p:cNvPr id="6" name="Рисунок 5" descr="maxresdefault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7158" y="3857628"/>
            <a:ext cx="3500462" cy="1968490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66</Words>
  <Application>Microsoft Office PowerPoint</Application>
  <PresentationFormat>Экран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Лев Абрамович Кассиль и   Макс Леонидович Поляновский </vt:lpstr>
      <vt:lpstr>     «Улица младшего сына» — повесть, написанная в 1949 году Львом Кассилем (совместно с М. Поляновским)    </vt:lpstr>
      <vt:lpstr>Мальчик Володя Дубинин пытается помочь своей Родине, и когда началась война, просится к партизанам в каменоломни. Во время войны Володя отважно разведывает обстановку, в конце первым узнает о том, что немцев прогнали. В конце трагически погибает. Книга состоит из двух частей.</vt:lpstr>
      <vt:lpstr>В 1962 году по повести был снят фильм с тем же названием.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User</cp:lastModifiedBy>
  <cp:revision>9</cp:revision>
  <dcterms:created xsi:type="dcterms:W3CDTF">2014-12-10T17:45:29Z</dcterms:created>
  <dcterms:modified xsi:type="dcterms:W3CDTF">2015-01-31T07:22:11Z</dcterms:modified>
</cp:coreProperties>
</file>