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86" r:id="rId4"/>
    <p:sldId id="287" r:id="rId5"/>
    <p:sldId id="261" r:id="rId6"/>
    <p:sldId id="262" r:id="rId7"/>
    <p:sldId id="263" r:id="rId8"/>
    <p:sldId id="285" r:id="rId9"/>
    <p:sldId id="264" r:id="rId10"/>
    <p:sldId id="265" r:id="rId11"/>
    <p:sldId id="267" r:id="rId12"/>
    <p:sldId id="260" r:id="rId13"/>
    <p:sldId id="284" r:id="rId14"/>
    <p:sldId id="269" r:id="rId15"/>
    <p:sldId id="270" r:id="rId16"/>
    <p:sldId id="271" r:id="rId17"/>
    <p:sldId id="272" r:id="rId18"/>
    <p:sldId id="282" r:id="rId19"/>
    <p:sldId id="273" r:id="rId20"/>
    <p:sldId id="274" r:id="rId21"/>
    <p:sldId id="275" r:id="rId22"/>
    <p:sldId id="276" r:id="rId23"/>
    <p:sldId id="277" r:id="rId24"/>
    <p:sldId id="283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DDF862EF-47C5-45FA-9CD1-3263337A5B2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5FD979D-1607-438A-9CA2-3D86FA7B713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Презентация  для детей старшего </a:t>
            </a:r>
            <a:r>
              <a:rPr lang="ru-RU" sz="2400" smtClean="0"/>
              <a:t>дошкольного возраста</a:t>
            </a:r>
            <a:endParaRPr lang="ru-RU" sz="2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00042"/>
            <a:ext cx="8458200" cy="4300558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Виды</a:t>
            </a:r>
          </a:p>
          <a:p>
            <a:pPr algn="ctr"/>
            <a:r>
              <a:rPr lang="ru-RU" sz="7200" dirty="0" smtClean="0"/>
              <a:t> декоративных</a:t>
            </a:r>
          </a:p>
          <a:p>
            <a:pPr algn="ctr"/>
            <a:r>
              <a:rPr lang="ru-RU" sz="7200" dirty="0" smtClean="0"/>
              <a:t> росписей</a:t>
            </a:r>
            <a:endParaRPr lang="ru-RU" sz="72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plut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571480"/>
            <a:ext cx="7358114" cy="5429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plut\Desktop\gorod009b_l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642918"/>
            <a:ext cx="7633603" cy="557216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ЖОСТОВО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3" name="Picture 3" descr="C:\Users\plut\Desktop\c50b8bdd0e6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1185" y="1596449"/>
            <a:ext cx="4436765" cy="44043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00758"/>
          </a:xfrm>
        </p:spPr>
        <p:txBody>
          <a:bodyPr/>
          <a:lstStyle/>
          <a:p>
            <a:pPr algn="ctr"/>
            <a:r>
              <a:rPr lang="ru-RU" dirty="0" smtClean="0"/>
              <a:t>Букеты сказочных цветов </a:t>
            </a:r>
            <a:br>
              <a:rPr lang="ru-RU" dirty="0" smtClean="0"/>
            </a:br>
            <a:r>
              <a:rPr lang="ru-RU" dirty="0" smtClean="0"/>
              <a:t>глядят на нас с подносов звонких </a:t>
            </a:r>
            <a:br>
              <a:rPr lang="ru-RU" dirty="0" smtClean="0"/>
            </a:br>
            <a:r>
              <a:rPr lang="ru-RU" dirty="0" smtClean="0"/>
              <a:t>И шелк волшебных лепестков </a:t>
            </a:r>
            <a:br>
              <a:rPr lang="ru-RU" dirty="0" smtClean="0"/>
            </a:br>
            <a:r>
              <a:rPr lang="ru-RU" dirty="0" smtClean="0"/>
              <a:t>и трепет трав в сиянии тонком…</a:t>
            </a:r>
            <a:br>
              <a:rPr lang="ru-RU" dirty="0" smtClean="0"/>
            </a:br>
            <a:r>
              <a:rPr lang="ru-RU" dirty="0" smtClean="0"/>
              <a:t>Как удивительно тепло </a:t>
            </a:r>
            <a:br>
              <a:rPr lang="ru-RU" dirty="0" smtClean="0"/>
            </a:br>
            <a:r>
              <a:rPr lang="ru-RU" dirty="0" smtClean="0"/>
              <a:t>и хмурый день наполнен светом, </a:t>
            </a:r>
            <a:br>
              <a:rPr lang="ru-RU" dirty="0" smtClean="0"/>
            </a:br>
            <a:r>
              <a:rPr lang="ru-RU" dirty="0" smtClean="0"/>
              <a:t>когда в руках ожившим летом </a:t>
            </a:r>
            <a:br>
              <a:rPr lang="ru-RU" dirty="0" smtClean="0"/>
            </a:br>
            <a:r>
              <a:rPr lang="ru-RU" dirty="0" smtClean="0"/>
              <a:t>горит такое мастерство.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plut\Desktop\18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696912"/>
            <a:ext cx="7286676" cy="57807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plut\Desktop\c143e17da3d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7462" y="523875"/>
            <a:ext cx="6570686" cy="60007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plut\Desktop\feb196cebb88700725204c57ff6af41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714356"/>
            <a:ext cx="6500858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ГЖЕЛЬ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plut\Desktop\45582062670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571612"/>
            <a:ext cx="4429156" cy="4429157"/>
          </a:xfrm>
          <a:prstGeom prst="rect">
            <a:avLst/>
          </a:prstGeom>
          <a:noFill/>
        </p:spPr>
      </p:pic>
      <p:pic>
        <p:nvPicPr>
          <p:cNvPr id="14339" name="Picture 3" descr="C:\Users\plut\Desktop\gzel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7" y="1571612"/>
            <a:ext cx="4291025" cy="44291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5788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 Незатейливый узор</a:t>
            </a:r>
            <a:br>
              <a:rPr lang="ru-RU" dirty="0" smtClean="0"/>
            </a:br>
            <a:r>
              <a:rPr lang="ru-RU" dirty="0" smtClean="0"/>
              <a:t> Из оттенков краски,</a:t>
            </a:r>
            <a:br>
              <a:rPr lang="ru-RU" dirty="0" smtClean="0"/>
            </a:br>
            <a:r>
              <a:rPr lang="ru-RU" dirty="0" smtClean="0"/>
              <a:t> Глина белая, фарфор –</a:t>
            </a:r>
            <a:br>
              <a:rPr lang="ru-RU" dirty="0" smtClean="0"/>
            </a:br>
            <a:r>
              <a:rPr lang="ru-RU" dirty="0" smtClean="0"/>
              <a:t> Атрибуты сказки!</a:t>
            </a:r>
            <a:br>
              <a:rPr lang="ru-RU" dirty="0" smtClean="0"/>
            </a:br>
            <a:r>
              <a:rPr lang="ru-RU" dirty="0" smtClean="0"/>
              <a:t> Словно детская рука</a:t>
            </a:r>
            <a:br>
              <a:rPr lang="ru-RU" dirty="0" smtClean="0"/>
            </a:br>
            <a:r>
              <a:rPr lang="ru-RU" dirty="0" smtClean="0"/>
              <a:t> На кусочках глины</a:t>
            </a:r>
            <a:br>
              <a:rPr lang="ru-RU" dirty="0" smtClean="0"/>
            </a:br>
            <a:r>
              <a:rPr lang="ru-RU" dirty="0" smtClean="0"/>
              <a:t> Рисовала в три мазка</a:t>
            </a:r>
            <a:br>
              <a:rPr lang="ru-RU" dirty="0" smtClean="0"/>
            </a:br>
            <a:r>
              <a:rPr lang="ru-RU" dirty="0" smtClean="0"/>
              <a:t> Синие картины.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plut\Desktop\р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37772"/>
            <a:ext cx="5857916" cy="602018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ЗОЛОТАЯ ХОХЛОМА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plut\Desktop\101353816_28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558" y="3571876"/>
            <a:ext cx="4429317" cy="2500330"/>
          </a:xfrm>
          <a:prstGeom prst="rect">
            <a:avLst/>
          </a:prstGeom>
          <a:noFill/>
        </p:spPr>
      </p:pic>
      <p:pic>
        <p:nvPicPr>
          <p:cNvPr id="1027" name="Picture 3" descr="C:\Users\plut\Desktop\1314624721_1314020163_image_4cdc49b09933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2900031"/>
            <a:ext cx="4214842" cy="3202181"/>
          </a:xfrm>
          <a:prstGeom prst="rect">
            <a:avLst/>
          </a:prstGeom>
          <a:noFill/>
        </p:spPr>
      </p:pic>
      <p:pic>
        <p:nvPicPr>
          <p:cNvPr id="1030" name="Picture 6" descr="C:\Users\plut\Desktop\GwuJ6.gif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1464669"/>
            <a:ext cx="3214710" cy="203576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plut\Desktop\gjel_00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428604"/>
            <a:ext cx="7358114" cy="61436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plut\Desktop\gjel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14356"/>
            <a:ext cx="7253375" cy="53578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plut\Desktop\4628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12824" y="1428737"/>
            <a:ext cx="7273951" cy="435771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ДЫМКОВО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9458" name="Picture 2" descr="C:\Users\plut\Desktop\90318876_large_0003003CHemznamenitoDymkov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71802" y="3000372"/>
            <a:ext cx="2643206" cy="3571900"/>
          </a:xfrm>
          <a:prstGeom prst="rect">
            <a:avLst/>
          </a:prstGeom>
          <a:noFill/>
        </p:spPr>
      </p:pic>
      <p:pic>
        <p:nvPicPr>
          <p:cNvPr id="19459" name="Picture 3" descr="C:\Users\plut\Desktop\d4720214906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1643050"/>
            <a:ext cx="2740032" cy="3857652"/>
          </a:xfrm>
          <a:prstGeom prst="rect">
            <a:avLst/>
          </a:prstGeom>
          <a:noFill/>
        </p:spPr>
      </p:pic>
      <p:pic>
        <p:nvPicPr>
          <p:cNvPr id="19460" name="Picture 4" descr="C:\Users\plut\Desktop\90318878_0007011Nachinalosvsjososvistulekdljazabavydetej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1643050"/>
            <a:ext cx="2714677" cy="392909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757882"/>
          </a:xfrm>
        </p:spPr>
        <p:txBody>
          <a:bodyPr/>
          <a:lstStyle/>
          <a:p>
            <a:pPr algn="ctr"/>
            <a:r>
              <a:rPr lang="ru-RU" dirty="0" smtClean="0"/>
              <a:t>Все игрушки не простые,</a:t>
            </a:r>
            <a:br>
              <a:rPr lang="ru-RU" dirty="0" smtClean="0"/>
            </a:br>
            <a:r>
              <a:rPr lang="ru-RU" dirty="0" smtClean="0"/>
              <a:t>А волшебно расписные,</a:t>
            </a:r>
            <a:br>
              <a:rPr lang="ru-RU" dirty="0" smtClean="0"/>
            </a:br>
            <a:r>
              <a:rPr lang="ru-RU" dirty="0" smtClean="0"/>
              <a:t>Белоснежны, как березки,</a:t>
            </a:r>
            <a:br>
              <a:rPr lang="ru-RU" dirty="0" smtClean="0"/>
            </a:br>
            <a:r>
              <a:rPr lang="ru-RU" dirty="0" smtClean="0"/>
              <a:t>Кружочки, клеточки, полоски –</a:t>
            </a:r>
            <a:br>
              <a:rPr lang="ru-RU" dirty="0" smtClean="0"/>
            </a:br>
            <a:r>
              <a:rPr lang="ru-RU" dirty="0" smtClean="0"/>
              <a:t>Простой, казалось бы узор,</a:t>
            </a:r>
            <a:br>
              <a:rPr lang="ru-RU" dirty="0" smtClean="0"/>
            </a:br>
            <a:r>
              <a:rPr lang="ru-RU" dirty="0" smtClean="0"/>
              <a:t>Но отвести не в силах взор.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plut\Desktop\11630_html_29c9ce5e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500042"/>
            <a:ext cx="5929354" cy="60722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6043634"/>
          </a:xfrm>
        </p:spPr>
        <p:txBody>
          <a:bodyPr/>
          <a:lstStyle/>
          <a:p>
            <a:pPr algn="ctr"/>
            <a:r>
              <a:rPr lang="ru-RU" dirty="0" smtClean="0"/>
              <a:t> Роспись хохломская, </a:t>
            </a:r>
            <a:br>
              <a:rPr lang="ru-RU" dirty="0" smtClean="0"/>
            </a:br>
            <a:r>
              <a:rPr lang="ru-RU" dirty="0" smtClean="0"/>
              <a:t>      Словно колдовская.</a:t>
            </a:r>
            <a:br>
              <a:rPr lang="ru-RU" dirty="0" smtClean="0"/>
            </a:br>
            <a:r>
              <a:rPr lang="ru-RU" dirty="0" smtClean="0"/>
              <a:t>        В сказочную песню</a:t>
            </a:r>
            <a:br>
              <a:rPr lang="ru-RU" dirty="0" smtClean="0"/>
            </a:br>
            <a:r>
              <a:rPr lang="ru-RU" dirty="0" smtClean="0"/>
              <a:t>        Просится сама.</a:t>
            </a:r>
            <a:br>
              <a:rPr lang="ru-RU" dirty="0" smtClean="0"/>
            </a:br>
            <a:r>
              <a:rPr lang="ru-RU" dirty="0" smtClean="0"/>
              <a:t>        И нигде на свете</a:t>
            </a:r>
            <a:br>
              <a:rPr lang="ru-RU" dirty="0" smtClean="0"/>
            </a:br>
            <a:r>
              <a:rPr lang="ru-RU" dirty="0" smtClean="0"/>
              <a:t>        Нет таких соцветий, </a:t>
            </a:r>
            <a:br>
              <a:rPr lang="ru-RU" dirty="0" smtClean="0"/>
            </a:br>
            <a:r>
              <a:rPr lang="ru-RU" dirty="0" smtClean="0"/>
              <a:t>        Всех чудес прекрасней</a:t>
            </a:r>
            <a:br>
              <a:rPr lang="ru-RU" dirty="0" smtClean="0"/>
            </a:br>
            <a:r>
              <a:rPr lang="ru-RU" dirty="0" smtClean="0"/>
              <a:t>Наша Хохлома!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57224" y="428604"/>
            <a:ext cx="792961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Хохломская роспись по дереву, русский народный художественный промысел. Возник во 2-й половине 17 в. на территории современного </a:t>
            </a:r>
            <a:r>
              <a:rPr lang="ru-RU" sz="2400" dirty="0" err="1" smtClean="0"/>
              <a:t>Ковернинского</a:t>
            </a:r>
            <a:r>
              <a:rPr lang="ru-RU" sz="2400" dirty="0" smtClean="0"/>
              <a:t> района Горьковской области. Для хохломской росписи характерна оригинальная техника окраски дерева в золотистый цвет без применения золота. Выточенные из дерева предметы (преимущественно посуда) грунтовались раствором глины, сырым льняным маслом и порошком олова, по слою которого выполнялся растительный узор в свободной кистевой манере письма, затем покрывались лаком из льняного масла (ныне - синтетическим) и закалялись при высокой температуре в печи. Для колорита хохломской росписи типично сочетание красного и чёрного цвета с золотистым. </a:t>
            </a:r>
            <a:endParaRPr lang="ru-RU" sz="24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lut\Desktop\2526_html_m62dda41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1"/>
            <a:ext cx="7929618" cy="628654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plut\Desktop\20aec91b5d631e30c595ab43df8f877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6713" y="576300"/>
            <a:ext cx="8277253" cy="549590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ГОРОДЕЦ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C:\Users\plut\Desktop\102028205_large_1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500174"/>
            <a:ext cx="3500462" cy="4659480"/>
          </a:xfrm>
          <a:prstGeom prst="rect">
            <a:avLst/>
          </a:prstGeom>
          <a:noFill/>
        </p:spPr>
      </p:pic>
      <p:pic>
        <p:nvPicPr>
          <p:cNvPr id="4099" name="Picture 3" descr="C:\Users\plut\Desktop\a38d1c7ad77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60862" y="1643050"/>
            <a:ext cx="4425979" cy="41434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972196"/>
          </a:xfrm>
        </p:spPr>
        <p:txBody>
          <a:bodyPr>
            <a:noAutofit/>
          </a:bodyPr>
          <a:lstStyle/>
          <a:p>
            <a:pPr algn="ctr"/>
            <a:r>
              <a:rPr lang="ru-RU" sz="2400" dirty="0" smtClean="0"/>
              <a:t>"Веселый Городец"</a:t>
            </a:r>
            <a:br>
              <a:rPr lang="ru-RU" sz="2400" dirty="0" smtClean="0"/>
            </a:br>
            <a:r>
              <a:rPr lang="ru-RU" sz="2400" dirty="0" smtClean="0"/>
              <a:t>Есть на Волге город древний,</a:t>
            </a:r>
            <a:br>
              <a:rPr lang="ru-RU" sz="2400" dirty="0" smtClean="0"/>
            </a:br>
            <a:r>
              <a:rPr lang="ru-RU" sz="2400" dirty="0" smtClean="0"/>
              <a:t>По названью – Городец.</a:t>
            </a:r>
            <a:br>
              <a:rPr lang="ru-RU" sz="2400" dirty="0" smtClean="0"/>
            </a:br>
            <a:r>
              <a:rPr lang="ru-RU" sz="2400" dirty="0" smtClean="0"/>
              <a:t>Славиться по всей России</a:t>
            </a:r>
            <a:br>
              <a:rPr lang="ru-RU" sz="2400" dirty="0" smtClean="0"/>
            </a:br>
            <a:r>
              <a:rPr lang="ru-RU" sz="2400" dirty="0" smtClean="0"/>
              <a:t>Своей росписью, творец.</a:t>
            </a:r>
            <a:br>
              <a:rPr lang="ru-RU" sz="2400" dirty="0" smtClean="0"/>
            </a:br>
            <a:r>
              <a:rPr lang="ru-RU" sz="2400" dirty="0" smtClean="0"/>
              <a:t>Распускаются букеты,</a:t>
            </a:r>
            <a:br>
              <a:rPr lang="ru-RU" sz="2400" dirty="0" smtClean="0"/>
            </a:br>
            <a:r>
              <a:rPr lang="ru-RU" sz="2400" dirty="0" smtClean="0"/>
              <a:t>Ярко красками горя,</a:t>
            </a:r>
            <a:br>
              <a:rPr lang="ru-RU" sz="2400" dirty="0" smtClean="0"/>
            </a:br>
            <a:r>
              <a:rPr lang="ru-RU" sz="2400" dirty="0" smtClean="0"/>
              <a:t>Чудо – птицы там порхают,</a:t>
            </a:r>
            <a:br>
              <a:rPr lang="ru-RU" sz="2400" dirty="0" smtClean="0"/>
            </a:br>
            <a:r>
              <a:rPr lang="ru-RU" sz="2400" dirty="0" smtClean="0"/>
              <a:t>Будто в сказку нас зовя.</a:t>
            </a:r>
            <a:br>
              <a:rPr lang="ru-RU" sz="2400" dirty="0" smtClean="0"/>
            </a:br>
            <a:r>
              <a:rPr lang="ru-RU" sz="2400" dirty="0" smtClean="0"/>
              <a:t>Если взглянешь на дощечки,</a:t>
            </a:r>
            <a:br>
              <a:rPr lang="ru-RU" sz="2400" dirty="0" smtClean="0"/>
            </a:br>
            <a:r>
              <a:rPr lang="ru-RU" sz="2400" dirty="0" smtClean="0"/>
              <a:t>Ты увидишь чудеса!</a:t>
            </a:r>
            <a:br>
              <a:rPr lang="ru-RU" sz="2400" dirty="0" smtClean="0"/>
            </a:br>
            <a:r>
              <a:rPr lang="ru-RU" sz="2400" dirty="0" smtClean="0"/>
              <a:t>Городецкие узоры</a:t>
            </a:r>
            <a:br>
              <a:rPr lang="ru-RU" sz="2400" dirty="0" smtClean="0"/>
            </a:br>
            <a:r>
              <a:rPr lang="ru-RU" sz="2400" dirty="0" smtClean="0"/>
              <a:t>Тонко вывела рука!</a:t>
            </a:r>
            <a:br>
              <a:rPr lang="ru-RU" sz="2400" dirty="0" smtClean="0"/>
            </a:br>
            <a:r>
              <a:rPr lang="ru-RU" sz="2400" dirty="0" smtClean="0"/>
              <a:t>Городецкий конь бежит,</a:t>
            </a:r>
            <a:br>
              <a:rPr lang="ru-RU" sz="2400" dirty="0" smtClean="0"/>
            </a:br>
            <a:r>
              <a:rPr lang="ru-RU" sz="2400" dirty="0" smtClean="0"/>
              <a:t>Вся земля под ним дрожит!</a:t>
            </a:r>
            <a:br>
              <a:rPr lang="ru-RU" sz="2400" dirty="0" smtClean="0"/>
            </a:br>
            <a:r>
              <a:rPr lang="ru-RU" sz="2400" dirty="0" smtClean="0"/>
              <a:t>Птицы яркие летают,</a:t>
            </a:r>
            <a:br>
              <a:rPr lang="ru-RU" sz="2400" dirty="0" smtClean="0"/>
            </a:br>
            <a:r>
              <a:rPr lang="ru-RU" sz="2400" dirty="0" smtClean="0"/>
              <a:t>И кувшинки расцветают!</a:t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plut\Desktop\21253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5138" y="571480"/>
            <a:ext cx="8178828" cy="57150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79</TotalTime>
  <Words>132</Words>
  <Application>Microsoft Office PowerPoint</Application>
  <PresentationFormat>Экран (4:3)</PresentationFormat>
  <Paragraphs>15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Презентация  для детей старшего дошкольного возраста</vt:lpstr>
      <vt:lpstr>ЗОЛОТАЯ ХОХЛОМА</vt:lpstr>
      <vt:lpstr> Роспись хохломская,        Словно колдовская.         В сказочную песню         Просится сама.         И нигде на свете         Нет таких соцветий,          Всех чудес прекрасней Наша Хохлома! </vt:lpstr>
      <vt:lpstr>Слайд 4</vt:lpstr>
      <vt:lpstr>Слайд 5</vt:lpstr>
      <vt:lpstr>Слайд 6</vt:lpstr>
      <vt:lpstr>ГОРОДЕЦ</vt:lpstr>
      <vt:lpstr>"Веселый Городец" Есть на Волге город древний, По названью – Городец. Славиться по всей России Своей росписью, творец. Распускаются букеты, Ярко красками горя, Чудо – птицы там порхают, Будто в сказку нас зовя. Если взглянешь на дощечки, Ты увидишь чудеса! Городецкие узоры Тонко вывела рука! Городецкий конь бежит, Вся земля под ним дрожит! Птицы яркие летают, И кувшинки расцветают! </vt:lpstr>
      <vt:lpstr>Слайд 9</vt:lpstr>
      <vt:lpstr>Слайд 10</vt:lpstr>
      <vt:lpstr>Слайд 11</vt:lpstr>
      <vt:lpstr>ЖОСТОВО</vt:lpstr>
      <vt:lpstr>Букеты сказочных цветов  глядят на нас с подносов звонких  И шелк волшебных лепестков  и трепет трав в сиянии тонком… Как удивительно тепло  и хмурый день наполнен светом,  когда в руках ожившим летом  горит такое мастерство.</vt:lpstr>
      <vt:lpstr>Слайд 14</vt:lpstr>
      <vt:lpstr>Слайд 15</vt:lpstr>
      <vt:lpstr>Слайд 16</vt:lpstr>
      <vt:lpstr>ГЖЕЛЬ</vt:lpstr>
      <vt:lpstr> Незатейливый узор  Из оттенков краски,  Глина белая, фарфор –  Атрибуты сказки!  Словно детская рука  На кусочках глины  Рисовала в три мазка  Синие картины.   </vt:lpstr>
      <vt:lpstr>Слайд 19</vt:lpstr>
      <vt:lpstr>Слайд 20</vt:lpstr>
      <vt:lpstr>Слайд 21</vt:lpstr>
      <vt:lpstr>Слайд 22</vt:lpstr>
      <vt:lpstr>ДЫМКОВО</vt:lpstr>
      <vt:lpstr>Все игрушки не простые, А волшебно расписные, Белоснежны, как березки, Кружочки, клеточки, полоски – Простой, казалось бы узор, Но отвести не в силах взор. 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plut</dc:creator>
  <cp:lastModifiedBy>plut</cp:lastModifiedBy>
  <cp:revision>9</cp:revision>
  <dcterms:created xsi:type="dcterms:W3CDTF">2015-01-13T13:03:51Z</dcterms:created>
  <dcterms:modified xsi:type="dcterms:W3CDTF">2015-01-31T14:42:39Z</dcterms:modified>
</cp:coreProperties>
</file>