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5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4804A69-BDD6-47C3-B966-27DE5C899356}" type="datetimeFigureOut">
              <a:rPr lang="ru-RU" smtClean="0"/>
              <a:t>18.01.2015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35E1E5AC-50C5-4B5F-95BC-DE668C0C02F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1071546"/>
            <a:ext cx="7772400" cy="2577460"/>
          </a:xfrm>
        </p:spPr>
        <p:txBody>
          <a:bodyPr>
            <a:noAutofit/>
          </a:bodyPr>
          <a:lstStyle/>
          <a:p>
            <a:r>
              <a:rPr lang="ru-RU" sz="3200" b="1" dirty="0"/>
              <a:t>Промежуточный контрольный тест. </a:t>
            </a:r>
            <a:r>
              <a:rPr lang="ru-RU" sz="3200" b="1" dirty="0" smtClean="0"/>
              <a:t/>
            </a:r>
            <a:br>
              <a:rPr lang="ru-RU" sz="3200" b="1" dirty="0" smtClean="0"/>
            </a:br>
            <a:r>
              <a:rPr lang="ru-RU" sz="3200" b="1" dirty="0" smtClean="0"/>
              <a:t> </a:t>
            </a:r>
            <a:r>
              <a:rPr lang="ru-RU" sz="3200" b="1" dirty="0"/>
              <a:t>Правописание НЕ с прилагательными. Буквы О и Е после шипящих и Ц в суффиксах прилагательных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6 класс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571480"/>
            <a:ext cx="4038600" cy="555468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А1. В каком слове НЕ является частью корня?</a:t>
            </a:r>
          </a:p>
          <a:p>
            <a:r>
              <a:rPr lang="ru-RU" dirty="0"/>
              <a:t>□ 1) небрежный</a:t>
            </a:r>
          </a:p>
          <a:p>
            <a:r>
              <a:rPr lang="ru-RU" dirty="0"/>
              <a:t>□ 2) неприятный</a:t>
            </a:r>
          </a:p>
          <a:p>
            <a:r>
              <a:rPr lang="ru-RU" dirty="0"/>
              <a:t>□ 3) неинтересный</a:t>
            </a:r>
          </a:p>
          <a:p>
            <a:r>
              <a:rPr lang="ru-RU" dirty="0"/>
              <a:t>□ 4) </a:t>
            </a:r>
            <a:r>
              <a:rPr lang="ru-RU" dirty="0" smtClean="0"/>
              <a:t>невысокий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А2. В каком примере НЕ пишется слитно?</a:t>
            </a:r>
          </a:p>
          <a:p>
            <a:r>
              <a:rPr lang="ru-RU" dirty="0"/>
              <a:t>□ 1) собака (не)злая, а добрая</a:t>
            </a:r>
          </a:p>
          <a:p>
            <a:r>
              <a:rPr lang="ru-RU" dirty="0"/>
              <a:t>□ 2) Что-то вид у тебя (не)хорош.</a:t>
            </a:r>
          </a:p>
          <a:p>
            <a:r>
              <a:rPr lang="ru-RU" dirty="0"/>
              <a:t>□ 3) нисколько (не)привлекательный</a:t>
            </a:r>
          </a:p>
          <a:p>
            <a:r>
              <a:rPr lang="ru-RU" dirty="0"/>
              <a:t>□ 4) вовсе (не)умён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571480"/>
            <a:ext cx="4038600" cy="555468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А1. В каком слове НЕ является частью корня?</a:t>
            </a:r>
          </a:p>
          <a:p>
            <a:r>
              <a:rPr lang="ru-RU" dirty="0"/>
              <a:t>□ 1) неглупый</a:t>
            </a:r>
          </a:p>
          <a:p>
            <a:r>
              <a:rPr lang="ru-RU" dirty="0"/>
              <a:t>□ 2) неряшливый</a:t>
            </a:r>
          </a:p>
          <a:p>
            <a:r>
              <a:rPr lang="ru-RU" dirty="0"/>
              <a:t>□ 3) неяркая</a:t>
            </a:r>
          </a:p>
          <a:p>
            <a:r>
              <a:rPr lang="ru-RU" dirty="0"/>
              <a:t>□ 4) </a:t>
            </a:r>
            <a:r>
              <a:rPr lang="ru-RU" dirty="0" smtClean="0"/>
              <a:t>невесёлый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А2. В каком примере НЕ пишется слитно?</a:t>
            </a:r>
          </a:p>
          <a:p>
            <a:r>
              <a:rPr lang="ru-RU" dirty="0"/>
              <a:t>□ 1) очень (не)красивый</a:t>
            </a:r>
          </a:p>
          <a:p>
            <a:r>
              <a:rPr lang="ru-RU" dirty="0"/>
              <a:t>□ 2) (не)лёгкий, а тяжёлый</a:t>
            </a:r>
          </a:p>
          <a:p>
            <a:r>
              <a:rPr lang="ru-RU" dirty="0"/>
              <a:t>□ 3) ничуть (не)вкусный</a:t>
            </a:r>
          </a:p>
          <a:p>
            <a:r>
              <a:rPr lang="ru-RU" dirty="0"/>
              <a:t>□ 4) (не)здоров, а болен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57200" y="285728"/>
            <a:ext cx="4038600" cy="5840435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А3. К какому прилагательному нельзя присоединить приставку НЕ-?</a:t>
            </a:r>
          </a:p>
          <a:p>
            <a:r>
              <a:rPr lang="ru-RU" dirty="0"/>
              <a:t>□ 1) аккуратный</a:t>
            </a:r>
          </a:p>
          <a:p>
            <a:r>
              <a:rPr lang="ru-RU" dirty="0"/>
              <a:t>□ 2) смелый</a:t>
            </a:r>
          </a:p>
          <a:p>
            <a:r>
              <a:rPr lang="ru-RU" dirty="0"/>
              <a:t>□ 3) земной</a:t>
            </a:r>
          </a:p>
          <a:p>
            <a:r>
              <a:rPr lang="ru-RU" dirty="0"/>
              <a:t>□ 4) </a:t>
            </a:r>
            <a:r>
              <a:rPr lang="ru-RU" dirty="0" smtClean="0"/>
              <a:t>лунный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А4. В каком слове на месте пропуска пишется буква Е?</a:t>
            </a:r>
          </a:p>
          <a:p>
            <a:r>
              <a:rPr lang="ru-RU" dirty="0"/>
              <a:t>□ 1) морж..вый</a:t>
            </a:r>
          </a:p>
          <a:p>
            <a:r>
              <a:rPr lang="ru-RU" dirty="0"/>
              <a:t>□ 2) </a:t>
            </a:r>
            <a:r>
              <a:rPr lang="ru-RU" dirty="0" err="1"/>
              <a:t>пунц</a:t>
            </a:r>
            <a:r>
              <a:rPr lang="ru-RU" dirty="0"/>
              <a:t>..вый</a:t>
            </a:r>
          </a:p>
          <a:p>
            <a:r>
              <a:rPr lang="ru-RU" dirty="0"/>
              <a:t>□ 3) </a:t>
            </a:r>
            <a:r>
              <a:rPr lang="ru-RU" dirty="0" err="1"/>
              <a:t>глянц</a:t>
            </a:r>
            <a:r>
              <a:rPr lang="ru-RU" dirty="0"/>
              <a:t>..вый</a:t>
            </a:r>
          </a:p>
          <a:p>
            <a:r>
              <a:rPr lang="ru-RU" dirty="0"/>
              <a:t>□ 4) </a:t>
            </a:r>
            <a:r>
              <a:rPr lang="ru-RU" dirty="0" err="1"/>
              <a:t>парч</a:t>
            </a:r>
            <a:r>
              <a:rPr lang="ru-RU" dirty="0"/>
              <a:t>..</a:t>
            </a:r>
            <a:r>
              <a:rPr lang="ru-RU" dirty="0" smtClean="0"/>
              <a:t>вый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В1. Напишите способ образования прилагательного из данного предложения.</a:t>
            </a:r>
          </a:p>
          <a:p>
            <a:r>
              <a:rPr lang="ru-RU" b="1" dirty="0">
                <a:solidFill>
                  <a:srgbClr val="7030A0"/>
                </a:solidFill>
              </a:rPr>
              <a:t>Прощание было недолгим.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357166"/>
            <a:ext cx="4038600" cy="5768997"/>
          </a:xfrm>
        </p:spPr>
        <p:txBody>
          <a:bodyPr>
            <a:normAutofit fontScale="70000" lnSpcReduction="20000"/>
          </a:bodyPr>
          <a:lstStyle/>
          <a:p>
            <a:r>
              <a:rPr lang="ru-RU" dirty="0"/>
              <a:t>А3. К какому прилагательному нельзя присоединить приставку НЕ-?</a:t>
            </a:r>
          </a:p>
          <a:p>
            <a:r>
              <a:rPr lang="ru-RU" dirty="0"/>
              <a:t>□ 1) внимательный</a:t>
            </a:r>
          </a:p>
          <a:p>
            <a:r>
              <a:rPr lang="ru-RU" dirty="0"/>
              <a:t>□ 2) милый</a:t>
            </a:r>
          </a:p>
          <a:p>
            <a:r>
              <a:rPr lang="ru-RU" dirty="0"/>
              <a:t>□ 3) стеклянный</a:t>
            </a:r>
          </a:p>
          <a:p>
            <a:r>
              <a:rPr lang="ru-RU" dirty="0"/>
              <a:t>□ 4) </a:t>
            </a:r>
            <a:r>
              <a:rPr lang="ru-RU" dirty="0" smtClean="0"/>
              <a:t>грустный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А4. В каком слове на месте пропуска пишется буква Е?</a:t>
            </a:r>
          </a:p>
          <a:p>
            <a:r>
              <a:rPr lang="ru-RU" dirty="0"/>
              <a:t>□ 1) ёж..вый</a:t>
            </a:r>
          </a:p>
          <a:p>
            <a:r>
              <a:rPr lang="ru-RU" dirty="0"/>
              <a:t>□ 2) плюш..вый</a:t>
            </a:r>
          </a:p>
          <a:p>
            <a:r>
              <a:rPr lang="ru-RU" dirty="0"/>
              <a:t>□ 3) </a:t>
            </a:r>
            <a:r>
              <a:rPr lang="ru-RU" dirty="0" err="1"/>
              <a:t>свинц</a:t>
            </a:r>
            <a:r>
              <a:rPr lang="ru-RU" dirty="0"/>
              <a:t>..вый</a:t>
            </a:r>
          </a:p>
          <a:p>
            <a:r>
              <a:rPr lang="ru-RU" dirty="0"/>
              <a:t>□ 4) камыш..</a:t>
            </a:r>
            <a:r>
              <a:rPr lang="ru-RU" dirty="0" smtClean="0"/>
              <a:t>вый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В1. Напишите разряд по значению прилагательного из данного предложения.</a:t>
            </a:r>
          </a:p>
          <a:p>
            <a:r>
              <a:rPr lang="ru-RU" dirty="0">
                <a:solidFill>
                  <a:srgbClr val="7030A0"/>
                </a:solidFill>
              </a:rPr>
              <a:t>Лень — злейший враг человека.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Задания для 1 и 2 варианта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/>
              <a:t>1.В каких словосочетаниях прилагательное является качественным</a:t>
            </a:r>
          </a:p>
          <a:p>
            <a:r>
              <a:rPr lang="ru-RU" dirty="0"/>
              <a:t>а) собачий холод; б) собачья конура; в) собачья шерсть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/>
          </a:p>
          <a:p>
            <a:r>
              <a:rPr lang="ru-RU" dirty="0"/>
              <a:t>2. Полными и краткими бывают прилагательные</a:t>
            </a:r>
          </a:p>
          <a:p>
            <a:r>
              <a:rPr lang="ru-RU" dirty="0"/>
              <a:t>а) притяжательные; б) качественные; в) относительные; г) все.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/>
              <a:t>3.        На что указывает -</a:t>
            </a:r>
            <a:r>
              <a:rPr lang="ru-RU" dirty="0" err="1"/>
              <a:t>ейш</a:t>
            </a:r>
            <a:r>
              <a:rPr lang="ru-RU" dirty="0"/>
              <a:t>-, -</a:t>
            </a:r>
            <a:r>
              <a:rPr lang="ru-RU" dirty="0" err="1"/>
              <a:t>анш</a:t>
            </a:r>
            <a:r>
              <a:rPr lang="ru-RU" dirty="0"/>
              <a:t>-</a:t>
            </a:r>
          </a:p>
          <a:p>
            <a:r>
              <a:rPr lang="ru-RU" dirty="0"/>
              <a:t>а) превосходная степень; б) простая превосходная; в) сложная превосходная. 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r>
              <a:rPr lang="ru-RU" dirty="0"/>
              <a:t>4.  Выполнить морфологический разбор прилагательного </a:t>
            </a:r>
            <a:r>
              <a:rPr lang="ru-RU" dirty="0">
                <a:solidFill>
                  <a:srgbClr val="7030A0"/>
                </a:solidFill>
              </a:rPr>
              <a:t>сумеречный, незаметный. </a:t>
            </a:r>
            <a:endParaRPr lang="ru-RU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Вислые </a:t>
            </a:r>
            <a:r>
              <a:rPr lang="ru-RU" dirty="0"/>
              <a:t>серо-сизые тучи. День </a:t>
            </a:r>
            <a:r>
              <a:rPr lang="ru-RU" dirty="0">
                <a:solidFill>
                  <a:srgbClr val="7030A0"/>
                </a:solidFill>
              </a:rPr>
              <a:t>сумеречный. </a:t>
            </a:r>
            <a:r>
              <a:rPr lang="ru-RU" dirty="0"/>
              <a:t>Срываются капли, пятная крыши, ворота, заборы и плетни</a:t>
            </a:r>
            <a:r>
              <a:rPr lang="ru-RU" dirty="0" smtClean="0"/>
              <a:t>. Чаще </a:t>
            </a:r>
            <a:r>
              <a:rPr lang="ru-RU" dirty="0"/>
              <a:t>же сеется, как сквозь мелкое сито, </a:t>
            </a:r>
            <a:r>
              <a:rPr lang="ru-RU" dirty="0">
                <a:solidFill>
                  <a:srgbClr val="7030A0"/>
                </a:solidFill>
              </a:rPr>
              <a:t>незаметный</a:t>
            </a:r>
            <a:r>
              <a:rPr lang="ru-RU" dirty="0"/>
              <a:t> дождик.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</TotalTime>
  <Words>342</Words>
  <Application>Microsoft Office PowerPoint</Application>
  <PresentationFormat>Экран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Аспект</vt:lpstr>
      <vt:lpstr>Промежуточный контрольный тест.   Правописание НЕ с прилагательными. Буквы О и Е после шипящих и Ц в суффиксах прилагательных </vt:lpstr>
      <vt:lpstr>Слайд 2</vt:lpstr>
      <vt:lpstr>Слайд 3</vt:lpstr>
      <vt:lpstr>Задания для 1 и 2 варианта </vt:lpstr>
      <vt:lpstr>Слайд 5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Промежуточный контрольный тест.   Правописание НЕ с прилагательными. Буквы О и Е после шипящих и Ц в суффиксах прилагательных </dc:title>
  <dc:creator>I`m</dc:creator>
  <cp:lastModifiedBy>I`m</cp:lastModifiedBy>
  <cp:revision>1</cp:revision>
  <dcterms:created xsi:type="dcterms:W3CDTF">2015-01-18T19:27:28Z</dcterms:created>
  <dcterms:modified xsi:type="dcterms:W3CDTF">2015-01-18T19:35:38Z</dcterms:modified>
</cp:coreProperties>
</file>