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6" r:id="rId10"/>
    <p:sldId id="292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63" r:id="rId3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6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825055-D111-4AF7-8747-AE92DB61DF6D}" type="datetimeFigureOut">
              <a:rPr lang="ru-RU" smtClean="0"/>
              <a:pPr/>
              <a:t>20.12.2010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700DB5-ED01-4C07-A980-2C8B6DB55B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udopredki.ru/tags/%F1%F2%E8%F5%E8/page/6/" TargetMode="External"/><Relationship Id="rId2" Type="http://schemas.openxmlformats.org/officeDocument/2006/relationships/hyperlink" Target="http://www.photopso.ru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p000009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00430" y="1928802"/>
            <a:ext cx="5286412" cy="1857388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b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 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Х </a:t>
            </a:r>
            <a:b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b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5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5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5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5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54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036843" y="5143512"/>
            <a:ext cx="214314" cy="214314"/>
          </a:xfrm>
        </p:spPr>
        <p:txBody>
          <a:bodyPr>
            <a:noAutofit/>
          </a:bodyPr>
          <a:lstStyle/>
          <a:p>
            <a:endParaRPr lang="ru-RU" sz="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0000090.jpg"/>
          <p:cNvPicPr>
            <a:picLocks noChangeAspect="1"/>
          </p:cNvPicPr>
          <p:nvPr/>
        </p:nvPicPr>
        <p:blipFill>
          <a:blip r:embed="rId2"/>
          <a:srcRect l="65000" t="83008"/>
          <a:stretch>
            <a:fillRect/>
          </a:stretch>
        </p:blipFill>
        <p:spPr>
          <a:xfrm flipH="1">
            <a:off x="3286116" y="5786454"/>
            <a:ext cx="2857520" cy="1071546"/>
          </a:xfrm>
          <a:prstGeom prst="rect">
            <a:avLst/>
          </a:prstGeom>
        </p:spPr>
      </p:pic>
      <p:pic>
        <p:nvPicPr>
          <p:cNvPr id="4" name="Рисунок 3" descr="img122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3286124"/>
            <a:ext cx="2913174" cy="2976428"/>
          </a:xfrm>
          <a:prstGeom prst="rect">
            <a:avLst/>
          </a:prstGeo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к\Рабочий стол\Сканированное\1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43932" cy="635798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357166"/>
            <a:ext cx="302884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Зайка букву «З» учил</a:t>
            </a:r>
          </a:p>
          <a:p>
            <a:r>
              <a:rPr lang="ru-RU" sz="2400" b="1" dirty="0" smtClean="0"/>
              <a:t>И пятёрку получил.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к\Рабочий стол\Сканированное\1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14290"/>
            <a:ext cx="8001056" cy="64294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5" name="TextBox 4"/>
          <p:cNvSpPr txBox="1"/>
          <p:nvPr/>
        </p:nvSpPr>
        <p:spPr>
          <a:xfrm>
            <a:off x="785786" y="357166"/>
            <a:ext cx="359867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Буква «И» детей любила:</a:t>
            </a:r>
          </a:p>
          <a:p>
            <a:r>
              <a:rPr lang="ru-RU" sz="2400" b="1" dirty="0" smtClean="0"/>
              <a:t>Всем игрушки подарила.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к\Рабочий стол\Сканированное\1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072494" cy="6143668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2857488" y="428604"/>
            <a:ext cx="54990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Как только «И краткое» в гости придёт,</a:t>
            </a:r>
          </a:p>
          <a:p>
            <a:r>
              <a:rPr lang="ru-RU" sz="2400" b="1" dirty="0" smtClean="0"/>
              <a:t>Ты вспомни про йога, про йогурт и йод.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к\Рабочий стол\Сканированное\1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428604"/>
            <a:ext cx="7786742" cy="6000791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857224" y="571480"/>
            <a:ext cx="39833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Алфавит не весь пока.</a:t>
            </a:r>
          </a:p>
          <a:p>
            <a:r>
              <a:rPr lang="ru-RU" sz="2400" b="1" dirty="0" smtClean="0"/>
              <a:t>Мы дошли до буквы «К».</a:t>
            </a:r>
          </a:p>
          <a:p>
            <a:r>
              <a:rPr lang="ru-RU" sz="2400" b="1" dirty="0" smtClean="0"/>
              <a:t>С буквой «К» всегда дружил</a:t>
            </a:r>
          </a:p>
          <a:p>
            <a:r>
              <a:rPr lang="ru-RU" sz="2400" b="1" dirty="0" smtClean="0"/>
              <a:t>Добрый Гена-крокодил.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к\Рабочий стол\Сканированное\1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357166"/>
            <a:ext cx="7715304" cy="6215106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000496" y="428604"/>
            <a:ext cx="423410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Взял художник акварель</a:t>
            </a:r>
          </a:p>
          <a:p>
            <a:r>
              <a:rPr lang="ru-RU" sz="2400" b="1" dirty="0" smtClean="0"/>
              <a:t>И раскрасил букву «Л».</a:t>
            </a:r>
          </a:p>
          <a:p>
            <a:r>
              <a:rPr lang="ru-RU" sz="2400" b="1" dirty="0" smtClean="0"/>
              <a:t>Значит, рядом на странице</a:t>
            </a:r>
          </a:p>
          <a:p>
            <a:r>
              <a:rPr lang="ru-RU" sz="2400" b="1" dirty="0" smtClean="0"/>
              <a:t>Ты раскрасишь льва и львицу.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к\Рабочий стол\Сканированное\1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357166"/>
            <a:ext cx="7572428" cy="6143667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071538" y="571480"/>
            <a:ext cx="395627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Кто не любит букву «М»?</a:t>
            </a:r>
          </a:p>
          <a:p>
            <a:r>
              <a:rPr lang="ru-RU" sz="2400" b="1" dirty="0" smtClean="0"/>
              <a:t>Я мороженое ем,</a:t>
            </a:r>
          </a:p>
          <a:p>
            <a:r>
              <a:rPr lang="ru-RU" sz="2400" b="1" dirty="0" smtClean="0"/>
              <a:t>Мишка лижет сладкий мёд,</a:t>
            </a:r>
          </a:p>
          <a:p>
            <a:r>
              <a:rPr lang="ru-RU" sz="2400" b="1" dirty="0" smtClean="0"/>
              <a:t>Всех в лесу малина ждёт.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к\Рабочий стол\Сканированное\1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643866" cy="6215106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500430" y="285728"/>
            <a:ext cx="48694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Здравствуй, здравствуй буква «Н»!</a:t>
            </a:r>
          </a:p>
          <a:p>
            <a:r>
              <a:rPr lang="ru-RU" sz="2400" b="1" dirty="0" smtClean="0"/>
              <a:t>Ты нужна девчонкам всем.</a:t>
            </a:r>
          </a:p>
          <a:p>
            <a:r>
              <a:rPr lang="ru-RU" sz="2400" b="1" dirty="0" smtClean="0"/>
              <a:t>Нитки, ножницы берём</a:t>
            </a:r>
          </a:p>
          <a:p>
            <a:r>
              <a:rPr lang="ru-RU" sz="2400" b="1" dirty="0" smtClean="0"/>
              <a:t>И для кукол платья шьём.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к\Рабочий стол\Сканированное\2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7786742" cy="635798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857224" y="357166"/>
            <a:ext cx="38548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Ослик с буквой «О» играет:</a:t>
            </a:r>
          </a:p>
          <a:p>
            <a:r>
              <a:rPr lang="ru-RU" sz="2400" b="1" dirty="0" smtClean="0"/>
              <a:t>Словно мяч, её катает.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к\Рабочий стол\Сканированное\2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786742" cy="6286543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714876" y="285728"/>
            <a:ext cx="381181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Плыл по морю пароход,</a:t>
            </a:r>
          </a:p>
          <a:p>
            <a:r>
              <a:rPr lang="ru-RU" sz="2400" b="1" dirty="0" smtClean="0"/>
              <a:t>А потом вернулся в порт.</a:t>
            </a:r>
          </a:p>
          <a:p>
            <a:r>
              <a:rPr lang="ru-RU" sz="2400" b="1" dirty="0" smtClean="0"/>
              <a:t>Сходит буква «П» на берег,</a:t>
            </a:r>
          </a:p>
          <a:p>
            <a:r>
              <a:rPr lang="ru-RU" sz="2400" b="1" dirty="0" smtClean="0"/>
              <a:t>Всем привет передаёт.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к\Рабочий стол\Сканированное\2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715304" cy="62865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785786" y="357166"/>
            <a:ext cx="406380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Ходит с тростью важный сэр.</a:t>
            </a:r>
          </a:p>
          <a:p>
            <a:r>
              <a:rPr lang="ru-RU" sz="2400" b="1" dirty="0" smtClean="0"/>
              <a:t>Вместо трости – буква «Р».</a:t>
            </a:r>
          </a:p>
          <a:p>
            <a:r>
              <a:rPr lang="ru-RU" sz="2400" b="1" dirty="0" smtClean="0"/>
              <a:t>Чтобы букву прочитать,</a:t>
            </a:r>
          </a:p>
          <a:p>
            <a:r>
              <a:rPr lang="ru-RU" sz="2400" b="1" dirty="0" smtClean="0"/>
              <a:t>Надо, словно рысь, рычать.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к\Рабочий стол\Сканированное\4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29684" cy="6215106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571472" y="357166"/>
            <a:ext cx="344741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Изучаем алфавит:</a:t>
            </a:r>
          </a:p>
          <a:p>
            <a:r>
              <a:rPr lang="ru-RU" sz="2400" b="1" dirty="0" smtClean="0"/>
              <a:t>Первой буква «А» стоит.</a:t>
            </a:r>
          </a:p>
          <a:p>
            <a:r>
              <a:rPr lang="ru-RU" sz="2400" b="1" dirty="0" smtClean="0"/>
              <a:t>Припасла она для нас</a:t>
            </a:r>
          </a:p>
          <a:p>
            <a:r>
              <a:rPr lang="ru-RU" sz="2400" b="1" dirty="0" smtClean="0"/>
              <a:t>И арбуз, и ананас.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к\Рабочий стол\Сканированное\2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572428" cy="6286544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071934" y="642918"/>
            <a:ext cx="400718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Утром рано – всякий знает –</a:t>
            </a:r>
          </a:p>
          <a:p>
            <a:r>
              <a:rPr lang="ru-RU" sz="2400" b="1" dirty="0" smtClean="0"/>
              <a:t>Солнышко в окне сияет.</a:t>
            </a:r>
          </a:p>
          <a:p>
            <a:r>
              <a:rPr lang="ru-RU" sz="2400" b="1" dirty="0" smtClean="0"/>
              <a:t>С дремлющих ночных небес</a:t>
            </a:r>
          </a:p>
          <a:p>
            <a:r>
              <a:rPr lang="ru-RU" sz="2400" b="1" dirty="0" smtClean="0"/>
              <a:t>Светит месяц буквой «С».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к\Рабочий стол\Сканированное\2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715304" cy="64294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000100" y="357166"/>
            <a:ext cx="367530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Буква «Т» приносит в дом</a:t>
            </a:r>
          </a:p>
          <a:p>
            <a:r>
              <a:rPr lang="ru-RU" sz="2400" b="1" dirty="0" smtClean="0"/>
              <a:t>Телевизор, телефон.</a:t>
            </a:r>
          </a:p>
          <a:p>
            <a:r>
              <a:rPr lang="ru-RU" sz="2400" b="1" dirty="0" smtClean="0"/>
              <a:t>Отгадай-ка, где таится</a:t>
            </a:r>
          </a:p>
          <a:p>
            <a:r>
              <a:rPr lang="ru-RU" sz="2400" b="1" dirty="0" smtClean="0"/>
              <a:t>Эта буква на странице?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к\Рабочий стол\Сканированное\2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500990" cy="64294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071934" y="357166"/>
            <a:ext cx="3964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Улитка с буквой «У» дружна</a:t>
            </a:r>
          </a:p>
          <a:p>
            <a:r>
              <a:rPr lang="ru-RU" sz="2400" b="1" dirty="0" smtClean="0"/>
              <a:t>И рожки носит, как она.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к\Рабочий стол\Сканированное\2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500990" cy="635798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000100" y="500042"/>
            <a:ext cx="381476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Пригласил однажды лев</a:t>
            </a:r>
          </a:p>
          <a:p>
            <a:r>
              <a:rPr lang="ru-RU" sz="2400" b="1" dirty="0" smtClean="0"/>
              <a:t>В кафетерий букву «Ф».</a:t>
            </a:r>
          </a:p>
          <a:p>
            <a:r>
              <a:rPr lang="ru-RU" sz="2400" b="1" dirty="0" smtClean="0"/>
              <a:t>Фрак надел, конфет купил,</a:t>
            </a:r>
          </a:p>
          <a:p>
            <a:r>
              <a:rPr lang="ru-RU" sz="2400" b="1" dirty="0" smtClean="0"/>
              <a:t>С буквой «Ф» он кофе пил.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Documents and Settings\к\Рабочий стол\Сканированное\2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285728"/>
            <a:ext cx="7715304" cy="6286544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357686" y="357166"/>
            <a:ext cx="384528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«Ха-ха-ха!» да «ха-ха-ха!» -</a:t>
            </a:r>
          </a:p>
          <a:p>
            <a:r>
              <a:rPr lang="ru-RU" sz="2400" b="1" dirty="0" smtClean="0"/>
              <a:t>Хохотала буква «Х».</a:t>
            </a:r>
          </a:p>
          <a:p>
            <a:r>
              <a:rPr lang="ru-RU" sz="2400" b="1" dirty="0" smtClean="0"/>
              <a:t>Хомячок её смешил:</a:t>
            </a:r>
          </a:p>
          <a:p>
            <a:r>
              <a:rPr lang="ru-RU" sz="2400" b="1" dirty="0" smtClean="0"/>
              <a:t>Хлеб за щёки положил.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Documents and Settings\к\Рабочий стол\Сканированное\2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786742" cy="6286544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071538" y="357166"/>
            <a:ext cx="415357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Эту букву каждый знает.</a:t>
            </a:r>
          </a:p>
          <a:p>
            <a:r>
              <a:rPr lang="ru-RU" sz="2400" b="1" dirty="0" smtClean="0"/>
              <a:t>В цирк нас буква приглашает.</a:t>
            </a:r>
          </a:p>
          <a:p>
            <a:r>
              <a:rPr lang="ru-RU" sz="2400" b="1" dirty="0" smtClean="0"/>
              <a:t>И с цветами на крыльце</a:t>
            </a:r>
          </a:p>
          <a:p>
            <a:r>
              <a:rPr lang="ru-RU" sz="2400" b="1" dirty="0" smtClean="0"/>
              <a:t>Всех встречает буква «Ц».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Documents and Settings\к\Рабочий стол\Сканированное\3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85728"/>
            <a:ext cx="7643866" cy="6286544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572000" y="357166"/>
            <a:ext cx="358617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Червячок и черепаха</a:t>
            </a:r>
          </a:p>
          <a:p>
            <a:r>
              <a:rPr lang="ru-RU" sz="2400" b="1" dirty="0" smtClean="0"/>
              <a:t>Ча-ча-ча пошли плясать.</a:t>
            </a:r>
          </a:p>
          <a:p>
            <a:r>
              <a:rPr lang="ru-RU" sz="2400" b="1" dirty="0" smtClean="0"/>
              <a:t>Это значит, всем ребятам</a:t>
            </a:r>
          </a:p>
          <a:p>
            <a:r>
              <a:rPr lang="ru-RU" sz="2400" b="1" dirty="0" smtClean="0"/>
              <a:t>Букву «Ч» пора писать.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Documents and Settings\к\Рабочий стол\Сканированное\31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85728"/>
            <a:ext cx="7500990" cy="6286544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000100" y="428604"/>
            <a:ext cx="35828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За забором – хороша – </a:t>
            </a:r>
          </a:p>
          <a:p>
            <a:r>
              <a:rPr lang="ru-RU" sz="2400" b="1" dirty="0" smtClean="0"/>
              <a:t>Притаилась буква «Ш».</a:t>
            </a:r>
          </a:p>
          <a:p>
            <a:r>
              <a:rPr lang="ru-RU" sz="2400" b="1" dirty="0" smtClean="0"/>
              <a:t>И в шкафу её найдёшь,</a:t>
            </a:r>
          </a:p>
          <a:p>
            <a:r>
              <a:rPr lang="ru-RU" sz="2400" b="1" dirty="0" smtClean="0"/>
              <a:t>Если все слова прочтёшь.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к\Рабочий стол\Сканированное\3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500990" cy="64294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286248" y="285728"/>
            <a:ext cx="399744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Щука, увидав леща,</a:t>
            </a:r>
          </a:p>
          <a:p>
            <a:r>
              <a:rPr lang="ru-RU" sz="2400" b="1" dirty="0" smtClean="0"/>
              <a:t>Обещала букве «Щ»:</a:t>
            </a:r>
          </a:p>
          <a:p>
            <a:pPr>
              <a:buFontTx/>
              <a:buChar char="-"/>
            </a:pPr>
            <a:r>
              <a:rPr lang="ru-RU" sz="2400" b="1" dirty="0" smtClean="0"/>
              <a:t>Я леща не буду есть,</a:t>
            </a:r>
          </a:p>
          <a:p>
            <a:pPr>
              <a:buFontTx/>
              <a:buChar char="-"/>
            </a:pPr>
            <a:r>
              <a:rPr lang="ru-RU" sz="2400" b="1" dirty="0" smtClean="0"/>
              <a:t>Буква «Щ» в нём тоже есть.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Documents and Settings\к\Рабочий стол\Сканированное\33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5" y="214290"/>
            <a:ext cx="6286545" cy="635798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571868" y="142852"/>
            <a:ext cx="351410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/>
              <a:t>Не могу найти никак</a:t>
            </a:r>
          </a:p>
          <a:p>
            <a:r>
              <a:rPr lang="ru-RU" sz="2000" b="1" dirty="0" smtClean="0"/>
              <a:t>Я в подъезде «Твёрдый знак»</a:t>
            </a:r>
          </a:p>
          <a:p>
            <a:r>
              <a:rPr lang="ru-RU" sz="2000" b="1" dirty="0" smtClean="0"/>
              <a:t>Дети, помогите!</a:t>
            </a:r>
          </a:p>
          <a:p>
            <a:r>
              <a:rPr lang="ru-RU" sz="2000" b="1" dirty="0" smtClean="0"/>
              <a:t>«Твёрдый знак» найдите!</a:t>
            </a:r>
            <a:endParaRPr lang="ru-RU" sz="20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к\Рабочий стол\Сканированное\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8286807" cy="6143668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928662" y="857232"/>
            <a:ext cx="373910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Булки, бублики, баранки</a:t>
            </a:r>
          </a:p>
          <a:p>
            <a:r>
              <a:rPr lang="ru-RU" sz="2400" b="1" dirty="0" smtClean="0"/>
              <a:t>Буква «Б» везёт на санках.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C:\Documents and Settings\к\Рабочий стол\Сканированное\34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290"/>
            <a:ext cx="7143800" cy="6500857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3929058" y="142852"/>
            <a:ext cx="3993914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Букву «Ы» возьмём с собой,</a:t>
            </a:r>
          </a:p>
          <a:p>
            <a:r>
              <a:rPr lang="ru-RU" sz="2400" b="1" dirty="0" smtClean="0"/>
              <a:t>Съедем с горки ледяной.</a:t>
            </a:r>
          </a:p>
          <a:p>
            <a:r>
              <a:rPr lang="ru-RU" sz="2400" b="1" dirty="0" smtClean="0"/>
              <a:t>Без неё не едут лыжи,</a:t>
            </a:r>
          </a:p>
          <a:p>
            <a:r>
              <a:rPr lang="ru-RU" sz="2400" b="1" dirty="0" smtClean="0"/>
              <a:t>Скучно без неё зимой.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482" name="Picture 2" descr="C:\Documents and Settings\к\Рабочий стол\Сканированное\35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072362" cy="64294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857356" y="214290"/>
            <a:ext cx="4497129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300" b="1" dirty="0" smtClean="0"/>
              <a:t>Знакомьтесь! Это «Мягкий знак».</a:t>
            </a:r>
          </a:p>
          <a:p>
            <a:r>
              <a:rPr lang="ru-RU" sz="2300" b="1" dirty="0" smtClean="0"/>
              <a:t>Не напишешь ты никак</a:t>
            </a:r>
          </a:p>
          <a:p>
            <a:r>
              <a:rPr lang="ru-RU" sz="2300" b="1" dirty="0" smtClean="0"/>
              <a:t>Без него слова: </a:t>
            </a:r>
            <a:r>
              <a:rPr lang="ru-RU" sz="2300" b="1" i="1" dirty="0" smtClean="0"/>
              <a:t>тюлень</a:t>
            </a:r>
            <a:r>
              <a:rPr lang="ru-RU" sz="2300" b="1" dirty="0" smtClean="0"/>
              <a:t>,</a:t>
            </a:r>
          </a:p>
          <a:p>
            <a:r>
              <a:rPr lang="ru-RU" sz="2300" b="1" i="1" dirty="0" smtClean="0"/>
              <a:t>Лось</a:t>
            </a:r>
            <a:r>
              <a:rPr lang="ru-RU" sz="2300" b="1" dirty="0" smtClean="0"/>
              <a:t> и </a:t>
            </a:r>
            <a:r>
              <a:rPr lang="ru-RU" sz="2300" b="1" i="1" dirty="0" smtClean="0"/>
              <a:t>гусь</a:t>
            </a:r>
            <a:r>
              <a:rPr lang="ru-RU" sz="2300" b="1" dirty="0" smtClean="0"/>
              <a:t>, </a:t>
            </a:r>
            <a:r>
              <a:rPr lang="ru-RU" sz="2300" b="1" i="1" dirty="0" smtClean="0"/>
              <a:t>олень</a:t>
            </a:r>
            <a:r>
              <a:rPr lang="ru-RU" sz="2300" b="1" dirty="0" smtClean="0"/>
              <a:t> и </a:t>
            </a:r>
            <a:r>
              <a:rPr lang="ru-RU" sz="2300" b="1" i="1" dirty="0" smtClean="0"/>
              <a:t>пень</a:t>
            </a:r>
            <a:r>
              <a:rPr lang="ru-RU" sz="2300" b="1" dirty="0" smtClean="0"/>
              <a:t>.</a:t>
            </a:r>
            <a:endParaRPr lang="ru-RU" sz="23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C:\Documents and Settings\к\Рабочий стол\Сканированное\3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4" y="285728"/>
            <a:ext cx="7429552" cy="6215106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786314" y="357166"/>
            <a:ext cx="3309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Эскимо несёт тебе</a:t>
            </a:r>
          </a:p>
          <a:p>
            <a:r>
              <a:rPr lang="ru-RU" sz="2400" b="1" dirty="0" smtClean="0"/>
              <a:t>Сладкоежка буква «Э».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Documents and Settings\к\Рабочий стол\Сканированное\3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7072362" cy="6357982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1142976" y="357166"/>
            <a:ext cx="383868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Буква «Ю» юлой кружится.</a:t>
            </a:r>
          </a:p>
          <a:p>
            <a:r>
              <a:rPr lang="ru-RU" sz="2400" b="1" dirty="0" smtClean="0"/>
              <a:t>С нами хочет подружиться.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Documents and Settings\к\Рабочий стол\Сканированное\3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285728"/>
            <a:ext cx="7358114" cy="6215106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TextBox 3"/>
          <p:cNvSpPr txBox="1"/>
          <p:nvPr/>
        </p:nvSpPr>
        <p:spPr>
          <a:xfrm>
            <a:off x="4214810" y="285728"/>
            <a:ext cx="3926588" cy="243143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Вдаль на яхте поплывём,</a:t>
            </a:r>
          </a:p>
          <a:p>
            <a:r>
              <a:rPr lang="ru-RU" sz="2400" b="1" dirty="0" smtClean="0"/>
              <a:t>Букву «Я» с собой возьмём.</a:t>
            </a:r>
          </a:p>
          <a:p>
            <a:r>
              <a:rPr lang="ru-RU" sz="2400" b="1" dirty="0" smtClean="0"/>
              <a:t>Будем яблоки жевать,</a:t>
            </a:r>
          </a:p>
          <a:p>
            <a:r>
              <a:rPr lang="ru-RU" sz="2400" b="1" dirty="0" smtClean="0"/>
              <a:t>Буквы в клеточки писать.</a:t>
            </a:r>
            <a:endParaRPr lang="ru-RU" sz="800" b="1" dirty="0" smtClean="0"/>
          </a:p>
          <a:p>
            <a:endParaRPr lang="ru-RU" sz="800" b="1" dirty="0" smtClean="0"/>
          </a:p>
          <a:p>
            <a:r>
              <a:rPr lang="ru-RU" sz="2400" b="1" dirty="0" smtClean="0"/>
              <a:t>Алфавит запомним сами,</a:t>
            </a:r>
          </a:p>
          <a:p>
            <a:r>
              <a:rPr lang="ru-RU" sz="2400" b="1" dirty="0" smtClean="0"/>
              <a:t>А потом расскажем маме.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ln w="76200">
            <a:solidFill>
              <a:srgbClr val="C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57686" y="1571612"/>
            <a:ext cx="4786314" cy="52863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  <a:t>Презентация составлена на основе книги:</a:t>
            </a:r>
            <a:br>
              <a:rPr lang="ru-RU" sz="28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Тегипко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Н.В.,Перова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О.Г., </a:t>
            </a:r>
            <a:r>
              <a:rPr lang="ru-RU" sz="2400" b="1" dirty="0" err="1" smtClean="0">
                <a:solidFill>
                  <a:schemeClr val="accent2">
                    <a:lumMod val="50000"/>
                  </a:schemeClr>
                </a:solidFill>
              </a:rPr>
              <a:t>Кардашук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</a:rPr>
              <a:t> А.В. 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Большая книга знаний для самых маленьких. Учимся вместе с мамой: учебное пособие/ Ил. Т.В.Назаровой, Н.В.Мельниковой. – М.: </a:t>
            </a:r>
            <a:r>
              <a:rPr lang="ru-RU" sz="2400" dirty="0" err="1" smtClean="0">
                <a:solidFill>
                  <a:schemeClr val="accent2">
                    <a:lumMod val="50000"/>
                  </a:schemeClr>
                </a:solidFill>
              </a:rPr>
              <a:t>Эксмо</a:t>
            </a:r>
            <a: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  <a:t>, ОЛИСС, 2008. – 192 с.: ил.</a:t>
            </a:r>
            <a:br>
              <a:rPr lang="ru-RU" sz="2400" dirty="0" smtClean="0">
                <a:solidFill>
                  <a:schemeClr val="accent2">
                    <a:lumMod val="50000"/>
                  </a:schemeClr>
                </a:solidFill>
              </a:rPr>
            </a:br>
            <a:r>
              <a:rPr lang="ru-RU" sz="2400" dirty="0" smtClean="0">
                <a:solidFill>
                  <a:srgbClr val="002060"/>
                </a:solidFill>
              </a:rPr>
              <a:t>Фоновый рисунок взят с сайта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rgbClr val="FFFF00"/>
                </a:solidFill>
                <a:hlinkClick r:id="rId2"/>
              </a:rPr>
              <a:t>http://</a:t>
            </a:r>
            <a:r>
              <a:rPr lang="en-US" sz="2400" dirty="0" smtClean="0">
                <a:solidFill>
                  <a:srgbClr val="FFFF00"/>
                </a:solidFill>
                <a:hlinkClick r:id="rId2"/>
              </a:rPr>
              <a:t>www.photopso.ru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400" dirty="0" smtClean="0">
                <a:solidFill>
                  <a:schemeClr val="tx2"/>
                </a:solidFill>
              </a:rPr>
              <a:t>Буратино с сайта</a:t>
            </a:r>
            <a:r>
              <a:rPr lang="ru-RU" sz="2400" dirty="0" smtClean="0">
                <a:solidFill>
                  <a:srgbClr val="FFFF00"/>
                </a:solidFill>
              </a:rPr>
              <a:t/>
            </a:r>
            <a:br>
              <a:rPr lang="ru-RU" sz="2400" dirty="0" smtClean="0">
                <a:solidFill>
                  <a:srgbClr val="FFFF00"/>
                </a:solidFill>
              </a:rPr>
            </a:br>
            <a:r>
              <a:rPr lang="ru-RU" sz="2000" u="sng" dirty="0" smtClean="0">
                <a:hlinkClick r:id="rId3"/>
              </a:rPr>
              <a:t>http://www.chudopredki.ru/tags/стихи/page/6</a:t>
            </a:r>
            <a:r>
              <a:rPr lang="ru-RU" sz="2000" u="sng" dirty="0" smtClean="0">
                <a:hlinkClick r:id="rId3"/>
              </a:rPr>
              <a:t>/</a:t>
            </a:r>
            <a:r>
              <a:rPr lang="en-US" sz="2400" dirty="0" smtClean="0">
                <a:solidFill>
                  <a:srgbClr val="FFFF00"/>
                </a:solidFill>
              </a:rPr>
              <a:t/>
            </a:r>
            <a:br>
              <a:rPr lang="en-US" sz="2400" dirty="0" smtClean="0">
                <a:solidFill>
                  <a:srgbClr val="FFFF00"/>
                </a:solidFill>
              </a:rPr>
            </a:br>
            <a:endParaRPr lang="ru-RU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214290"/>
            <a:ext cx="84296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Презентацию подготовила  </a:t>
            </a:r>
            <a:r>
              <a:rPr lang="ru-RU" sz="2800" b="1" i="1" dirty="0" err="1" smtClean="0">
                <a:solidFill>
                  <a:schemeClr val="accent2">
                    <a:lumMod val="75000"/>
                  </a:schemeClr>
                </a:solidFill>
              </a:rPr>
              <a:t>Мартыненко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 М.В. ,  учитель начальных классов МОУ СОШ №</a:t>
            </a:r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  <a:latin typeface="Arial Narrow" pitchFamily="34" charset="0"/>
              </a:rPr>
              <a:t>3 </a:t>
            </a:r>
          </a:p>
          <a:p>
            <a:r>
              <a:rPr lang="ru-RU" sz="2800" b="1" i="1" dirty="0" smtClean="0">
                <a:solidFill>
                  <a:schemeClr val="accent2">
                    <a:lumMod val="75000"/>
                  </a:schemeClr>
                </a:solidFill>
              </a:rPr>
              <a:t>г. Красного Сулина  Ростовской области</a:t>
            </a: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1600201"/>
            <a:ext cx="8401080" cy="3257560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3" name="Picture 2" descr="C:\Documents and Settings\к\Рабочий стол\Сканированное\3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571612"/>
            <a:ext cx="4071966" cy="514353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Documents and Settings\к\Рабочий стол\Сканированное\6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5" cy="6143668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714876" y="928670"/>
            <a:ext cx="396685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«В» для всех варенье варит.</a:t>
            </a:r>
          </a:p>
          <a:p>
            <a:r>
              <a:rPr lang="ru-RU" sz="2400" b="1" dirty="0" err="1" smtClean="0"/>
              <a:t>Винни-Пух</a:t>
            </a:r>
            <a:r>
              <a:rPr lang="ru-RU" sz="2400" b="1" dirty="0" smtClean="0"/>
              <a:t> варенье хвалит.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к\Рабочий стол\Сканированное\7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8143932" cy="6215106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500042"/>
            <a:ext cx="33295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Гусь гогочет букве «Г»:</a:t>
            </a:r>
          </a:p>
          <a:p>
            <a:pPr>
              <a:buFontTx/>
              <a:buChar char="-"/>
            </a:pPr>
            <a:r>
              <a:rPr lang="ru-RU" sz="2400" b="1" dirty="0" smtClean="0"/>
              <a:t>Я почти родня тебе;</a:t>
            </a:r>
          </a:p>
          <a:p>
            <a:r>
              <a:rPr lang="ru-RU" sz="2400" b="1" dirty="0" smtClean="0"/>
              <a:t>Шею длинную имею,</a:t>
            </a:r>
          </a:p>
          <a:p>
            <a:r>
              <a:rPr lang="ru-RU" sz="2400" b="1" dirty="0" smtClean="0"/>
              <a:t>Букву «Г» писать умею.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к\Рабочий стол\Сканированное\8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215370" cy="6357981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357686" y="357166"/>
            <a:ext cx="395768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Буква «Д» – уютный дом.</a:t>
            </a:r>
          </a:p>
          <a:p>
            <a:r>
              <a:rPr lang="ru-RU" sz="2400" b="1" dirty="0" smtClean="0"/>
              <a:t>Динозаврик дремлет в нём.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к\Рабочий стол\Сканированное\9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8286807" cy="6429420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642910" y="357166"/>
            <a:ext cx="355328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Ежевику ел енот,</a:t>
            </a:r>
          </a:p>
          <a:p>
            <a:r>
              <a:rPr lang="ru-RU" sz="2400" b="1" dirty="0" smtClean="0"/>
              <a:t>Перемазал соком рот.</a:t>
            </a:r>
          </a:p>
          <a:p>
            <a:r>
              <a:rPr lang="ru-RU" sz="2400" b="1" dirty="0" smtClean="0"/>
              <a:t>Буква «Е» несёт водицу,</a:t>
            </a:r>
          </a:p>
          <a:p>
            <a:r>
              <a:rPr lang="ru-RU" sz="2400" b="1" dirty="0" smtClean="0"/>
              <a:t>Чтобы мог енот умыться.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к\Рабочий стол\Сканированное\10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072494" cy="6429419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TextBox 5"/>
          <p:cNvSpPr txBox="1"/>
          <p:nvPr/>
        </p:nvSpPr>
        <p:spPr>
          <a:xfrm>
            <a:off x="4857752" y="428604"/>
            <a:ext cx="335463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Ёж под ёлочкой поёт,</a:t>
            </a:r>
          </a:p>
          <a:p>
            <a:r>
              <a:rPr lang="ru-RU" sz="2400" b="1" dirty="0" smtClean="0"/>
              <a:t>В гости букву «Ё» зовёт.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к\Рабочий стол\Сканированное\12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85728"/>
            <a:ext cx="8215370" cy="6357981"/>
          </a:xfrm>
          <a:prstGeom prst="rect">
            <a:avLst/>
          </a:prstGeom>
          <a:ln w="228600" cap="sq" cmpd="thickThin">
            <a:solidFill>
              <a:srgbClr val="C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500034" y="285728"/>
            <a:ext cx="3851567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Добрались до буквы «Ж».</a:t>
            </a:r>
          </a:p>
          <a:p>
            <a:r>
              <a:rPr lang="ru-RU" sz="2400" b="1" dirty="0" smtClean="0"/>
              <a:t>Пишем мы её уже.</a:t>
            </a:r>
          </a:p>
          <a:p>
            <a:r>
              <a:rPr lang="ru-RU" sz="2400" b="1" dirty="0" smtClean="0"/>
              <a:t>Пишут букву вместе с нами</a:t>
            </a:r>
          </a:p>
          <a:p>
            <a:r>
              <a:rPr lang="ru-RU" sz="2400" b="1" dirty="0" smtClean="0"/>
              <a:t>И жираф, и жук с рогами.</a:t>
            </a:r>
            <a:endParaRPr lang="ru-RU" sz="2400" b="1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660</Words>
  <Application>Microsoft Office PowerPoint</Application>
  <PresentationFormat>Экран (4:3)</PresentationFormat>
  <Paragraphs>117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АЗБУКА  В  СТИХАХ  И  КАРТИНКАХ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Презентация составлена на основе книги: Тегипко Н.В.,Перова О.Г., Кардашук А.В. Большая книга знаний для самых маленьких. Учимся вместе с мамой: учебное пособие/ Ил. Т.В.Назаровой, Н.В.Мельниковой. – М.: Эксмо, ОЛИСС, 2008. – 192 с.: ил. Фоновый рисунок взят с сайта http://www.photopso.ru Буратино с сайта http://www.chudopredki.ru/tags/стихи/page/6/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</dc:creator>
  <cp:lastModifiedBy>shool</cp:lastModifiedBy>
  <cp:revision>32</cp:revision>
  <dcterms:created xsi:type="dcterms:W3CDTF">2010-12-12T08:57:18Z</dcterms:created>
  <dcterms:modified xsi:type="dcterms:W3CDTF">2010-12-20T05:30:59Z</dcterms:modified>
</cp:coreProperties>
</file>