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90" r:id="rId2"/>
    <p:sldId id="301" r:id="rId3"/>
    <p:sldId id="302" r:id="rId4"/>
    <p:sldId id="303" r:id="rId5"/>
    <p:sldId id="292" r:id="rId6"/>
    <p:sldId id="304" r:id="rId7"/>
    <p:sldId id="305" r:id="rId8"/>
    <p:sldId id="306" r:id="rId9"/>
    <p:sldId id="273" r:id="rId10"/>
    <p:sldId id="275" r:id="rId11"/>
    <p:sldId id="281" r:id="rId12"/>
    <p:sldId id="300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6600"/>
    <a:srgbClr val="0066FF"/>
    <a:srgbClr val="009900"/>
    <a:srgbClr val="00CC00"/>
    <a:srgbClr val="D60029"/>
    <a:srgbClr val="BC0024"/>
    <a:srgbClr val="CC0000"/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344" y="-9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7261E6-4D97-47F0-A18A-4FE880BDE806}" type="doc">
      <dgm:prSet loTypeId="urn:microsoft.com/office/officeart/2005/8/layout/hProcess9" loCatId="process" qsTypeId="urn:microsoft.com/office/officeart/2005/8/quickstyle/simple1" qsCatId="simple" csTypeId="urn:microsoft.com/office/officeart/2005/8/colors/colorful1" csCatId="colorful" phldr="1"/>
      <dgm:spPr/>
    </dgm:pt>
    <dgm:pt modelId="{EF7E8E7C-99E7-4406-A750-0FFF0BD87088}">
      <dgm:prSet phldrT="[Текст]"/>
      <dgm:spPr/>
      <dgm:t>
        <a:bodyPr/>
        <a:lstStyle/>
        <a:p>
          <a:r>
            <a:rPr lang="ru-RU" dirty="0" smtClean="0"/>
            <a:t>Семья</a:t>
          </a:r>
          <a:endParaRPr lang="ru-RU" dirty="0"/>
        </a:p>
      </dgm:t>
    </dgm:pt>
    <dgm:pt modelId="{B44669C8-EF44-41F2-9B6E-AAA3A054E4FC}" type="parTrans" cxnId="{2E96F6AA-0479-43AA-B127-1A6B10D04A59}">
      <dgm:prSet/>
      <dgm:spPr/>
      <dgm:t>
        <a:bodyPr/>
        <a:lstStyle/>
        <a:p>
          <a:endParaRPr lang="ru-RU"/>
        </a:p>
      </dgm:t>
    </dgm:pt>
    <dgm:pt modelId="{1D86A52A-FC53-46F0-8708-C01244BA508A}" type="sibTrans" cxnId="{2E96F6AA-0479-43AA-B127-1A6B10D04A59}">
      <dgm:prSet/>
      <dgm:spPr/>
      <dgm:t>
        <a:bodyPr/>
        <a:lstStyle/>
        <a:p>
          <a:endParaRPr lang="ru-RU"/>
        </a:p>
      </dgm:t>
    </dgm:pt>
    <dgm:pt modelId="{ED129EB4-AE98-465B-BC30-4AD71C65B1F4}">
      <dgm:prSet phldrT="[Текст]"/>
      <dgm:spPr/>
      <dgm:t>
        <a:bodyPr/>
        <a:lstStyle/>
        <a:p>
          <a:r>
            <a:rPr lang="ru-RU" dirty="0" smtClean="0"/>
            <a:t>Детский сад</a:t>
          </a:r>
          <a:endParaRPr lang="ru-RU" dirty="0"/>
        </a:p>
      </dgm:t>
    </dgm:pt>
    <dgm:pt modelId="{A47C5ACB-3FC7-4175-88A3-F981FFDD5885}" type="parTrans" cxnId="{8101B0DB-CEEE-4C37-8B14-D2E3672A664C}">
      <dgm:prSet/>
      <dgm:spPr/>
      <dgm:t>
        <a:bodyPr/>
        <a:lstStyle/>
        <a:p>
          <a:endParaRPr lang="ru-RU"/>
        </a:p>
      </dgm:t>
    </dgm:pt>
    <dgm:pt modelId="{3594C141-E664-432C-8780-C7A2A048EF0F}" type="sibTrans" cxnId="{8101B0DB-CEEE-4C37-8B14-D2E3672A664C}">
      <dgm:prSet/>
      <dgm:spPr/>
      <dgm:t>
        <a:bodyPr/>
        <a:lstStyle/>
        <a:p>
          <a:endParaRPr lang="ru-RU"/>
        </a:p>
      </dgm:t>
    </dgm:pt>
    <dgm:pt modelId="{D0EDBC5F-EE99-4B64-9EE6-5B709B196CF2}">
      <dgm:prSet phldrT="[Текст]"/>
      <dgm:spPr/>
      <dgm:t>
        <a:bodyPr/>
        <a:lstStyle/>
        <a:p>
          <a:r>
            <a:rPr lang="ru-RU" dirty="0" smtClean="0"/>
            <a:t>Родное село</a:t>
          </a:r>
          <a:endParaRPr lang="ru-RU" dirty="0"/>
        </a:p>
      </dgm:t>
    </dgm:pt>
    <dgm:pt modelId="{680355E0-9CAE-4C47-9D06-8C2FE0D7274C}" type="parTrans" cxnId="{00119025-FE0B-4A49-AF59-C85B8ECB1C01}">
      <dgm:prSet/>
      <dgm:spPr/>
      <dgm:t>
        <a:bodyPr/>
        <a:lstStyle/>
        <a:p>
          <a:endParaRPr lang="ru-RU"/>
        </a:p>
      </dgm:t>
    </dgm:pt>
    <dgm:pt modelId="{891B1BCB-F333-4065-B0E9-F02D57A3B71D}" type="sibTrans" cxnId="{00119025-FE0B-4A49-AF59-C85B8ECB1C01}">
      <dgm:prSet/>
      <dgm:spPr/>
      <dgm:t>
        <a:bodyPr/>
        <a:lstStyle/>
        <a:p>
          <a:endParaRPr lang="ru-RU"/>
        </a:p>
      </dgm:t>
    </dgm:pt>
    <dgm:pt modelId="{8F788C20-7CEC-4784-A77E-EAA8B3DB8AF8}">
      <dgm:prSet phldrT="[Текст]"/>
      <dgm:spPr/>
      <dgm:t>
        <a:bodyPr/>
        <a:lstStyle/>
        <a:p>
          <a:r>
            <a:rPr lang="ru-RU" dirty="0" smtClean="0"/>
            <a:t>Страна</a:t>
          </a:r>
          <a:endParaRPr lang="ru-RU" dirty="0"/>
        </a:p>
      </dgm:t>
    </dgm:pt>
    <dgm:pt modelId="{84DF11F8-6D98-43ED-A2E2-3116EDC165BD}" type="parTrans" cxnId="{B902FF18-D920-43A1-B196-7033EC1C3879}">
      <dgm:prSet/>
      <dgm:spPr/>
      <dgm:t>
        <a:bodyPr/>
        <a:lstStyle/>
        <a:p>
          <a:endParaRPr lang="ru-RU"/>
        </a:p>
      </dgm:t>
    </dgm:pt>
    <dgm:pt modelId="{D5310704-B474-4C24-AB22-E29F0CB9EB10}" type="sibTrans" cxnId="{B902FF18-D920-43A1-B196-7033EC1C3879}">
      <dgm:prSet/>
      <dgm:spPr/>
      <dgm:t>
        <a:bodyPr/>
        <a:lstStyle/>
        <a:p>
          <a:endParaRPr lang="ru-RU"/>
        </a:p>
      </dgm:t>
    </dgm:pt>
    <dgm:pt modelId="{E8A915E2-DA40-4A5B-8A74-6381F703D9E6}" type="pres">
      <dgm:prSet presAssocID="{677261E6-4D97-47F0-A18A-4FE880BDE806}" presName="CompostProcess" presStyleCnt="0">
        <dgm:presLayoutVars>
          <dgm:dir/>
          <dgm:resizeHandles val="exact"/>
        </dgm:presLayoutVars>
      </dgm:prSet>
      <dgm:spPr/>
    </dgm:pt>
    <dgm:pt modelId="{AF3FB27D-DD9E-472A-AB93-C8ACF0046C97}" type="pres">
      <dgm:prSet presAssocID="{677261E6-4D97-47F0-A18A-4FE880BDE806}" presName="arrow" presStyleLbl="bgShp" presStyleIdx="0" presStyleCnt="1" custScaleX="117647"/>
      <dgm:spPr>
        <a:solidFill>
          <a:srgbClr val="0066FF">
            <a:alpha val="58000"/>
          </a:srgbClr>
        </a:solidFill>
      </dgm:spPr>
    </dgm:pt>
    <dgm:pt modelId="{1D47A8E9-0816-4C99-A0C6-DD826AFB662A}" type="pres">
      <dgm:prSet presAssocID="{677261E6-4D97-47F0-A18A-4FE880BDE806}" presName="linearProcess" presStyleCnt="0"/>
      <dgm:spPr/>
    </dgm:pt>
    <dgm:pt modelId="{57C9336F-C0B8-43BA-B6D1-EAF4059C56F0}" type="pres">
      <dgm:prSet presAssocID="{EF7E8E7C-99E7-4406-A750-0FFF0BD87088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C83F0A-AF72-42A5-9B3D-A78C0694941B}" type="pres">
      <dgm:prSet presAssocID="{1D86A52A-FC53-46F0-8708-C01244BA508A}" presName="sibTrans" presStyleCnt="0"/>
      <dgm:spPr/>
    </dgm:pt>
    <dgm:pt modelId="{361CCD46-1EA4-4C6F-BDAE-64C51C563809}" type="pres">
      <dgm:prSet presAssocID="{ED129EB4-AE98-465B-BC30-4AD71C65B1F4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496E20-A7EB-4F65-8A4D-C572A032B4C5}" type="pres">
      <dgm:prSet presAssocID="{3594C141-E664-432C-8780-C7A2A048EF0F}" presName="sibTrans" presStyleCnt="0"/>
      <dgm:spPr/>
    </dgm:pt>
    <dgm:pt modelId="{7FA39EA9-2A16-4F12-81F5-05F603E91DFF}" type="pres">
      <dgm:prSet presAssocID="{D0EDBC5F-EE99-4B64-9EE6-5B709B196CF2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4AF752-3EA5-434E-9036-A3B9E080788F}" type="pres">
      <dgm:prSet presAssocID="{891B1BCB-F333-4065-B0E9-F02D57A3B71D}" presName="sibTrans" presStyleCnt="0"/>
      <dgm:spPr/>
    </dgm:pt>
    <dgm:pt modelId="{107DEFD4-568B-45D2-9D89-015AA36460EB}" type="pres">
      <dgm:prSet presAssocID="{8F788C20-7CEC-4784-A77E-EAA8B3DB8AF8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0119025-FE0B-4A49-AF59-C85B8ECB1C01}" srcId="{677261E6-4D97-47F0-A18A-4FE880BDE806}" destId="{D0EDBC5F-EE99-4B64-9EE6-5B709B196CF2}" srcOrd="2" destOrd="0" parTransId="{680355E0-9CAE-4C47-9D06-8C2FE0D7274C}" sibTransId="{891B1BCB-F333-4065-B0E9-F02D57A3B71D}"/>
    <dgm:cxn modelId="{2E96F6AA-0479-43AA-B127-1A6B10D04A59}" srcId="{677261E6-4D97-47F0-A18A-4FE880BDE806}" destId="{EF7E8E7C-99E7-4406-A750-0FFF0BD87088}" srcOrd="0" destOrd="0" parTransId="{B44669C8-EF44-41F2-9B6E-AAA3A054E4FC}" sibTransId="{1D86A52A-FC53-46F0-8708-C01244BA508A}"/>
    <dgm:cxn modelId="{B902FF18-D920-43A1-B196-7033EC1C3879}" srcId="{677261E6-4D97-47F0-A18A-4FE880BDE806}" destId="{8F788C20-7CEC-4784-A77E-EAA8B3DB8AF8}" srcOrd="3" destOrd="0" parTransId="{84DF11F8-6D98-43ED-A2E2-3116EDC165BD}" sibTransId="{D5310704-B474-4C24-AB22-E29F0CB9EB10}"/>
    <dgm:cxn modelId="{144BBE99-0E06-44A6-BECC-1EB773DF1F0C}" type="presOf" srcId="{EF7E8E7C-99E7-4406-A750-0FFF0BD87088}" destId="{57C9336F-C0B8-43BA-B6D1-EAF4059C56F0}" srcOrd="0" destOrd="0" presId="urn:microsoft.com/office/officeart/2005/8/layout/hProcess9"/>
    <dgm:cxn modelId="{D864585E-D629-48F7-BE63-95E58A4499B3}" type="presOf" srcId="{677261E6-4D97-47F0-A18A-4FE880BDE806}" destId="{E8A915E2-DA40-4A5B-8A74-6381F703D9E6}" srcOrd="0" destOrd="0" presId="urn:microsoft.com/office/officeart/2005/8/layout/hProcess9"/>
    <dgm:cxn modelId="{8101B0DB-CEEE-4C37-8B14-D2E3672A664C}" srcId="{677261E6-4D97-47F0-A18A-4FE880BDE806}" destId="{ED129EB4-AE98-465B-BC30-4AD71C65B1F4}" srcOrd="1" destOrd="0" parTransId="{A47C5ACB-3FC7-4175-88A3-F981FFDD5885}" sibTransId="{3594C141-E664-432C-8780-C7A2A048EF0F}"/>
    <dgm:cxn modelId="{97A72ACB-A40A-4D1A-8FA2-7B7537EB5F77}" type="presOf" srcId="{8F788C20-7CEC-4784-A77E-EAA8B3DB8AF8}" destId="{107DEFD4-568B-45D2-9D89-015AA36460EB}" srcOrd="0" destOrd="0" presId="urn:microsoft.com/office/officeart/2005/8/layout/hProcess9"/>
    <dgm:cxn modelId="{A37ADD00-3928-4578-9369-511C37B4DE47}" type="presOf" srcId="{D0EDBC5F-EE99-4B64-9EE6-5B709B196CF2}" destId="{7FA39EA9-2A16-4F12-81F5-05F603E91DFF}" srcOrd="0" destOrd="0" presId="urn:microsoft.com/office/officeart/2005/8/layout/hProcess9"/>
    <dgm:cxn modelId="{718D69F0-4508-44E8-97AF-433F1B01A45E}" type="presOf" srcId="{ED129EB4-AE98-465B-BC30-4AD71C65B1F4}" destId="{361CCD46-1EA4-4C6F-BDAE-64C51C563809}" srcOrd="0" destOrd="0" presId="urn:microsoft.com/office/officeart/2005/8/layout/hProcess9"/>
    <dgm:cxn modelId="{65C30110-673D-459E-82E0-F8ABA5EAB01A}" type="presParOf" srcId="{E8A915E2-DA40-4A5B-8A74-6381F703D9E6}" destId="{AF3FB27D-DD9E-472A-AB93-C8ACF0046C97}" srcOrd="0" destOrd="0" presId="urn:microsoft.com/office/officeart/2005/8/layout/hProcess9"/>
    <dgm:cxn modelId="{E135EE89-1CB9-455F-852E-AD4E71FBA978}" type="presParOf" srcId="{E8A915E2-DA40-4A5B-8A74-6381F703D9E6}" destId="{1D47A8E9-0816-4C99-A0C6-DD826AFB662A}" srcOrd="1" destOrd="0" presId="urn:microsoft.com/office/officeart/2005/8/layout/hProcess9"/>
    <dgm:cxn modelId="{B7B470E0-A6C0-4D96-B766-DED99582174D}" type="presParOf" srcId="{1D47A8E9-0816-4C99-A0C6-DD826AFB662A}" destId="{57C9336F-C0B8-43BA-B6D1-EAF4059C56F0}" srcOrd="0" destOrd="0" presId="urn:microsoft.com/office/officeart/2005/8/layout/hProcess9"/>
    <dgm:cxn modelId="{25C784AB-7753-4915-A4E3-D9444FED4C3E}" type="presParOf" srcId="{1D47A8E9-0816-4C99-A0C6-DD826AFB662A}" destId="{73C83F0A-AF72-42A5-9B3D-A78C0694941B}" srcOrd="1" destOrd="0" presId="urn:microsoft.com/office/officeart/2005/8/layout/hProcess9"/>
    <dgm:cxn modelId="{72D340BC-A2ED-4DA2-A2AD-6365FEDECDF1}" type="presParOf" srcId="{1D47A8E9-0816-4C99-A0C6-DD826AFB662A}" destId="{361CCD46-1EA4-4C6F-BDAE-64C51C563809}" srcOrd="2" destOrd="0" presId="urn:microsoft.com/office/officeart/2005/8/layout/hProcess9"/>
    <dgm:cxn modelId="{FA9D9606-51ED-49C3-9C7F-CBE6B7DD2D95}" type="presParOf" srcId="{1D47A8E9-0816-4C99-A0C6-DD826AFB662A}" destId="{86496E20-A7EB-4F65-8A4D-C572A032B4C5}" srcOrd="3" destOrd="0" presId="urn:microsoft.com/office/officeart/2005/8/layout/hProcess9"/>
    <dgm:cxn modelId="{1D3C2297-88B4-47A4-8994-F2568DF3D7EF}" type="presParOf" srcId="{1D47A8E9-0816-4C99-A0C6-DD826AFB662A}" destId="{7FA39EA9-2A16-4F12-81F5-05F603E91DFF}" srcOrd="4" destOrd="0" presId="urn:microsoft.com/office/officeart/2005/8/layout/hProcess9"/>
    <dgm:cxn modelId="{318C36AD-9CD4-4AE7-A342-B2EE3C6FFBF1}" type="presParOf" srcId="{1D47A8E9-0816-4C99-A0C6-DD826AFB662A}" destId="{E54AF752-3EA5-434E-9036-A3B9E080788F}" srcOrd="5" destOrd="0" presId="urn:microsoft.com/office/officeart/2005/8/layout/hProcess9"/>
    <dgm:cxn modelId="{4A9DE65D-C2CA-45CC-A114-3867B4A20C89}" type="presParOf" srcId="{1D47A8E9-0816-4C99-A0C6-DD826AFB662A}" destId="{107DEFD4-568B-45D2-9D89-015AA36460EB}" srcOrd="6" destOrd="0" presId="urn:microsoft.com/office/officeart/2005/8/layout/hProcess9"/>
  </dgm:cxnLst>
  <dgm:bg>
    <a:noFill/>
  </dgm:bg>
  <dgm:whole>
    <a:ln>
      <a:noFill/>
    </a:ln>
  </dgm:whole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267D3BB-944A-4DFA-9F88-8E7DCBB40805}" type="doc">
      <dgm:prSet loTypeId="urn:microsoft.com/office/officeart/2005/8/layout/process4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D647AC96-2939-4B8A-9D33-A58499C0FAD7}">
      <dgm:prSet phldrT="[Текст]" custT="1"/>
      <dgm:spPr/>
      <dgm:t>
        <a:bodyPr/>
        <a:lstStyle/>
        <a:p>
          <a:r>
            <a:rPr lang="ru-RU" sz="2400" dirty="0" smtClean="0"/>
            <a:t>Социальный аспект</a:t>
          </a:r>
          <a:endParaRPr lang="ru-RU" sz="2400" dirty="0"/>
        </a:p>
      </dgm:t>
    </dgm:pt>
    <dgm:pt modelId="{2D7763A5-7454-4D7E-A0B4-025229E930C5}" type="parTrans" cxnId="{634B70C0-D529-4CB4-B1D6-02CD125167AC}">
      <dgm:prSet/>
      <dgm:spPr/>
      <dgm:t>
        <a:bodyPr/>
        <a:lstStyle/>
        <a:p>
          <a:endParaRPr lang="ru-RU"/>
        </a:p>
      </dgm:t>
    </dgm:pt>
    <dgm:pt modelId="{1916147C-3C04-4D05-89E2-FC3EDC89F3E9}" type="sibTrans" cxnId="{634B70C0-D529-4CB4-B1D6-02CD125167AC}">
      <dgm:prSet/>
      <dgm:spPr/>
      <dgm:t>
        <a:bodyPr/>
        <a:lstStyle/>
        <a:p>
          <a:endParaRPr lang="ru-RU"/>
        </a:p>
      </dgm:t>
    </dgm:pt>
    <dgm:pt modelId="{5F09DB7D-3F3C-49F8-8678-081E26DE1B64}">
      <dgm:prSet phldrT="[Текст]" custT="1"/>
      <dgm:spPr/>
      <dgm:t>
        <a:bodyPr/>
        <a:lstStyle/>
        <a:p>
          <a:r>
            <a:rPr lang="ru-RU" sz="2400" dirty="0" smtClean="0"/>
            <a:t>Логико-математический аспект</a:t>
          </a:r>
          <a:endParaRPr lang="ru-RU" sz="2400" dirty="0"/>
        </a:p>
      </dgm:t>
    </dgm:pt>
    <dgm:pt modelId="{E2C741D7-C20F-42C2-A68B-9AE4ADA9003F}" type="parTrans" cxnId="{8038A482-40F9-4441-9D12-3A3CF010F58E}">
      <dgm:prSet/>
      <dgm:spPr/>
      <dgm:t>
        <a:bodyPr/>
        <a:lstStyle/>
        <a:p>
          <a:endParaRPr lang="ru-RU"/>
        </a:p>
      </dgm:t>
    </dgm:pt>
    <dgm:pt modelId="{406B4693-B66C-4770-B78A-E9AFC432ADA3}" type="sibTrans" cxnId="{8038A482-40F9-4441-9D12-3A3CF010F58E}">
      <dgm:prSet/>
      <dgm:spPr/>
      <dgm:t>
        <a:bodyPr/>
        <a:lstStyle/>
        <a:p>
          <a:endParaRPr lang="ru-RU"/>
        </a:p>
      </dgm:t>
    </dgm:pt>
    <dgm:pt modelId="{136FB5F7-4A8A-45FB-84FB-14CF06360304}">
      <dgm:prSet phldrT="[Текст]" custT="1"/>
      <dgm:spPr/>
      <dgm:t>
        <a:bodyPr/>
        <a:lstStyle/>
        <a:p>
          <a:r>
            <a:rPr lang="ru-RU" sz="2400" dirty="0" smtClean="0"/>
            <a:t>Художественно-эстетический аспект</a:t>
          </a:r>
          <a:endParaRPr lang="ru-RU" sz="2400" dirty="0"/>
        </a:p>
      </dgm:t>
    </dgm:pt>
    <dgm:pt modelId="{596A995C-C6A2-44A3-BDBB-FD8132C3AB3B}" type="parTrans" cxnId="{82B84564-F5F0-45C6-ABB6-5B871B633461}">
      <dgm:prSet/>
      <dgm:spPr/>
      <dgm:t>
        <a:bodyPr/>
        <a:lstStyle/>
        <a:p>
          <a:endParaRPr lang="ru-RU"/>
        </a:p>
      </dgm:t>
    </dgm:pt>
    <dgm:pt modelId="{1252055C-8F3B-43BA-9389-F5468A0B5D2F}" type="sibTrans" cxnId="{82B84564-F5F0-45C6-ABB6-5B871B633461}">
      <dgm:prSet/>
      <dgm:spPr/>
      <dgm:t>
        <a:bodyPr/>
        <a:lstStyle/>
        <a:p>
          <a:endParaRPr lang="ru-RU"/>
        </a:p>
      </dgm:t>
    </dgm:pt>
    <dgm:pt modelId="{DD10CDD5-BA64-47A5-AB98-83B8D985372E}">
      <dgm:prSet phldrT="[Текст]" custT="1"/>
      <dgm:spPr/>
      <dgm:t>
        <a:bodyPr/>
        <a:lstStyle/>
        <a:p>
          <a:r>
            <a:rPr lang="ru-RU" sz="2400" dirty="0" smtClean="0"/>
            <a:t>Естественно</a:t>
          </a:r>
        </a:p>
        <a:p>
          <a:r>
            <a:rPr lang="ru-RU" sz="2400" dirty="0" smtClean="0"/>
            <a:t>научный аспект</a:t>
          </a:r>
          <a:endParaRPr lang="ru-RU" sz="2400" dirty="0"/>
        </a:p>
      </dgm:t>
    </dgm:pt>
    <dgm:pt modelId="{76C5063E-F223-4947-AAF6-5C0BF6FFE7FC}" type="parTrans" cxnId="{F77D7D8C-3EEE-4917-8D6F-928A5786112D}">
      <dgm:prSet/>
      <dgm:spPr/>
      <dgm:t>
        <a:bodyPr/>
        <a:lstStyle/>
        <a:p>
          <a:endParaRPr lang="ru-RU"/>
        </a:p>
      </dgm:t>
    </dgm:pt>
    <dgm:pt modelId="{AC78C323-69FE-4FA8-8D44-81EED13853F2}" type="sibTrans" cxnId="{F77D7D8C-3EEE-4917-8D6F-928A5786112D}">
      <dgm:prSet/>
      <dgm:spPr/>
      <dgm:t>
        <a:bodyPr/>
        <a:lstStyle/>
        <a:p>
          <a:endParaRPr lang="ru-RU"/>
        </a:p>
      </dgm:t>
    </dgm:pt>
    <dgm:pt modelId="{41F4DD6D-6D3A-4417-931B-1F4F1F713187}" type="pres">
      <dgm:prSet presAssocID="{4267D3BB-944A-4DFA-9F88-8E7DCBB4080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C7CF530-36CC-4CED-A97D-996C92BE7F06}" type="pres">
      <dgm:prSet presAssocID="{DD10CDD5-BA64-47A5-AB98-83B8D985372E}" presName="boxAndChildren" presStyleCnt="0"/>
      <dgm:spPr/>
    </dgm:pt>
    <dgm:pt modelId="{B3F93E02-DA53-40F7-B887-3F7A66A2D2AB}" type="pres">
      <dgm:prSet presAssocID="{DD10CDD5-BA64-47A5-AB98-83B8D985372E}" presName="parentTextBox" presStyleLbl="node1" presStyleIdx="0" presStyleCnt="4"/>
      <dgm:spPr/>
      <dgm:t>
        <a:bodyPr/>
        <a:lstStyle/>
        <a:p>
          <a:endParaRPr lang="ru-RU"/>
        </a:p>
      </dgm:t>
    </dgm:pt>
    <dgm:pt modelId="{16EC21D2-E528-4E0B-A348-FFBDA49944A1}" type="pres">
      <dgm:prSet presAssocID="{1252055C-8F3B-43BA-9389-F5468A0B5D2F}" presName="sp" presStyleCnt="0"/>
      <dgm:spPr/>
    </dgm:pt>
    <dgm:pt modelId="{B3B894F7-C68E-421A-972D-829E754D21E9}" type="pres">
      <dgm:prSet presAssocID="{136FB5F7-4A8A-45FB-84FB-14CF06360304}" presName="arrowAndChildren" presStyleCnt="0"/>
      <dgm:spPr/>
    </dgm:pt>
    <dgm:pt modelId="{B44D5CD8-DAD3-4BCE-BF07-35437A940062}" type="pres">
      <dgm:prSet presAssocID="{136FB5F7-4A8A-45FB-84FB-14CF06360304}" presName="parentTextArrow" presStyleLbl="node1" presStyleIdx="1" presStyleCnt="4"/>
      <dgm:spPr/>
      <dgm:t>
        <a:bodyPr/>
        <a:lstStyle/>
        <a:p>
          <a:endParaRPr lang="ru-RU"/>
        </a:p>
      </dgm:t>
    </dgm:pt>
    <dgm:pt modelId="{C7727F0B-70E1-40E6-88B5-9E07D7B56093}" type="pres">
      <dgm:prSet presAssocID="{406B4693-B66C-4770-B78A-E9AFC432ADA3}" presName="sp" presStyleCnt="0"/>
      <dgm:spPr/>
    </dgm:pt>
    <dgm:pt modelId="{E049E291-62A6-475B-91FB-8C9ECD994068}" type="pres">
      <dgm:prSet presAssocID="{5F09DB7D-3F3C-49F8-8678-081E26DE1B64}" presName="arrowAndChildren" presStyleCnt="0"/>
      <dgm:spPr/>
    </dgm:pt>
    <dgm:pt modelId="{B32783C8-8CF9-4DF7-A76C-A4874E9C0248}" type="pres">
      <dgm:prSet presAssocID="{5F09DB7D-3F3C-49F8-8678-081E26DE1B64}" presName="parentTextArrow" presStyleLbl="node1" presStyleIdx="2" presStyleCnt="4"/>
      <dgm:spPr/>
      <dgm:t>
        <a:bodyPr/>
        <a:lstStyle/>
        <a:p>
          <a:endParaRPr lang="ru-RU"/>
        </a:p>
      </dgm:t>
    </dgm:pt>
    <dgm:pt modelId="{467D4067-E145-422A-B1BD-786CCDCB6E3C}" type="pres">
      <dgm:prSet presAssocID="{1916147C-3C04-4D05-89E2-FC3EDC89F3E9}" presName="sp" presStyleCnt="0"/>
      <dgm:spPr/>
    </dgm:pt>
    <dgm:pt modelId="{06D5EB11-670B-4961-A10A-1F45AC886F37}" type="pres">
      <dgm:prSet presAssocID="{D647AC96-2939-4B8A-9D33-A58499C0FAD7}" presName="arrowAndChildren" presStyleCnt="0"/>
      <dgm:spPr/>
    </dgm:pt>
    <dgm:pt modelId="{D2CCA2B2-C060-45DC-AED2-C4B7839A09EF}" type="pres">
      <dgm:prSet presAssocID="{D647AC96-2939-4B8A-9D33-A58499C0FAD7}" presName="parentTextArrow" presStyleLbl="node1" presStyleIdx="3" presStyleCnt="4"/>
      <dgm:spPr/>
      <dgm:t>
        <a:bodyPr/>
        <a:lstStyle/>
        <a:p>
          <a:endParaRPr lang="ru-RU"/>
        </a:p>
      </dgm:t>
    </dgm:pt>
  </dgm:ptLst>
  <dgm:cxnLst>
    <dgm:cxn modelId="{F46E14A1-E056-4DB6-BF11-3E15CFC26A33}" type="presOf" srcId="{4267D3BB-944A-4DFA-9F88-8E7DCBB40805}" destId="{41F4DD6D-6D3A-4417-931B-1F4F1F713187}" srcOrd="0" destOrd="0" presId="urn:microsoft.com/office/officeart/2005/8/layout/process4"/>
    <dgm:cxn modelId="{8038A482-40F9-4441-9D12-3A3CF010F58E}" srcId="{4267D3BB-944A-4DFA-9F88-8E7DCBB40805}" destId="{5F09DB7D-3F3C-49F8-8678-081E26DE1B64}" srcOrd="1" destOrd="0" parTransId="{E2C741D7-C20F-42C2-A68B-9AE4ADA9003F}" sibTransId="{406B4693-B66C-4770-B78A-E9AFC432ADA3}"/>
    <dgm:cxn modelId="{F77D7D8C-3EEE-4917-8D6F-928A5786112D}" srcId="{4267D3BB-944A-4DFA-9F88-8E7DCBB40805}" destId="{DD10CDD5-BA64-47A5-AB98-83B8D985372E}" srcOrd="3" destOrd="0" parTransId="{76C5063E-F223-4947-AAF6-5C0BF6FFE7FC}" sibTransId="{AC78C323-69FE-4FA8-8D44-81EED13853F2}"/>
    <dgm:cxn modelId="{BEB9E365-3712-4AC8-AF43-7A978C3B6FDB}" type="presOf" srcId="{5F09DB7D-3F3C-49F8-8678-081E26DE1B64}" destId="{B32783C8-8CF9-4DF7-A76C-A4874E9C0248}" srcOrd="0" destOrd="0" presId="urn:microsoft.com/office/officeart/2005/8/layout/process4"/>
    <dgm:cxn modelId="{634B70C0-D529-4CB4-B1D6-02CD125167AC}" srcId="{4267D3BB-944A-4DFA-9F88-8E7DCBB40805}" destId="{D647AC96-2939-4B8A-9D33-A58499C0FAD7}" srcOrd="0" destOrd="0" parTransId="{2D7763A5-7454-4D7E-A0B4-025229E930C5}" sibTransId="{1916147C-3C04-4D05-89E2-FC3EDC89F3E9}"/>
    <dgm:cxn modelId="{53395822-8127-48B4-8174-5C13F0D815DF}" type="presOf" srcId="{DD10CDD5-BA64-47A5-AB98-83B8D985372E}" destId="{B3F93E02-DA53-40F7-B887-3F7A66A2D2AB}" srcOrd="0" destOrd="0" presId="urn:microsoft.com/office/officeart/2005/8/layout/process4"/>
    <dgm:cxn modelId="{D03FA030-6166-4421-AC3C-B7C2E26D3241}" type="presOf" srcId="{D647AC96-2939-4B8A-9D33-A58499C0FAD7}" destId="{D2CCA2B2-C060-45DC-AED2-C4B7839A09EF}" srcOrd="0" destOrd="0" presId="urn:microsoft.com/office/officeart/2005/8/layout/process4"/>
    <dgm:cxn modelId="{0E7B4744-764D-49C1-9981-63708C346F07}" type="presOf" srcId="{136FB5F7-4A8A-45FB-84FB-14CF06360304}" destId="{B44D5CD8-DAD3-4BCE-BF07-35437A940062}" srcOrd="0" destOrd="0" presId="urn:microsoft.com/office/officeart/2005/8/layout/process4"/>
    <dgm:cxn modelId="{82B84564-F5F0-45C6-ABB6-5B871B633461}" srcId="{4267D3BB-944A-4DFA-9F88-8E7DCBB40805}" destId="{136FB5F7-4A8A-45FB-84FB-14CF06360304}" srcOrd="2" destOrd="0" parTransId="{596A995C-C6A2-44A3-BDBB-FD8132C3AB3B}" sibTransId="{1252055C-8F3B-43BA-9389-F5468A0B5D2F}"/>
    <dgm:cxn modelId="{FBC0045F-C96E-4570-837A-DE677ACF4682}" type="presParOf" srcId="{41F4DD6D-6D3A-4417-931B-1F4F1F713187}" destId="{4C7CF530-36CC-4CED-A97D-996C92BE7F06}" srcOrd="0" destOrd="0" presId="urn:microsoft.com/office/officeart/2005/8/layout/process4"/>
    <dgm:cxn modelId="{9E7371DA-61D3-4973-81FD-68327A06F2B1}" type="presParOf" srcId="{4C7CF530-36CC-4CED-A97D-996C92BE7F06}" destId="{B3F93E02-DA53-40F7-B887-3F7A66A2D2AB}" srcOrd="0" destOrd="0" presId="urn:microsoft.com/office/officeart/2005/8/layout/process4"/>
    <dgm:cxn modelId="{453E6BD9-53A2-45E4-B2BE-BD7F74001B0C}" type="presParOf" srcId="{41F4DD6D-6D3A-4417-931B-1F4F1F713187}" destId="{16EC21D2-E528-4E0B-A348-FFBDA49944A1}" srcOrd="1" destOrd="0" presId="urn:microsoft.com/office/officeart/2005/8/layout/process4"/>
    <dgm:cxn modelId="{61A3524C-6BC8-4A17-ACD8-7CEE17A34155}" type="presParOf" srcId="{41F4DD6D-6D3A-4417-931B-1F4F1F713187}" destId="{B3B894F7-C68E-421A-972D-829E754D21E9}" srcOrd="2" destOrd="0" presId="urn:microsoft.com/office/officeart/2005/8/layout/process4"/>
    <dgm:cxn modelId="{687099D1-1F45-4CF5-8C17-EC45E456B9DC}" type="presParOf" srcId="{B3B894F7-C68E-421A-972D-829E754D21E9}" destId="{B44D5CD8-DAD3-4BCE-BF07-35437A940062}" srcOrd="0" destOrd="0" presId="urn:microsoft.com/office/officeart/2005/8/layout/process4"/>
    <dgm:cxn modelId="{AEAB644D-A4CC-4142-A424-53D9F1DBFC6C}" type="presParOf" srcId="{41F4DD6D-6D3A-4417-931B-1F4F1F713187}" destId="{C7727F0B-70E1-40E6-88B5-9E07D7B56093}" srcOrd="3" destOrd="0" presId="urn:microsoft.com/office/officeart/2005/8/layout/process4"/>
    <dgm:cxn modelId="{19297753-BECE-4EA9-AC81-94F8BC0CD158}" type="presParOf" srcId="{41F4DD6D-6D3A-4417-931B-1F4F1F713187}" destId="{E049E291-62A6-475B-91FB-8C9ECD994068}" srcOrd="4" destOrd="0" presId="urn:microsoft.com/office/officeart/2005/8/layout/process4"/>
    <dgm:cxn modelId="{C872DBBD-8414-4C64-BD44-7D8CD3AEC4F9}" type="presParOf" srcId="{E049E291-62A6-475B-91FB-8C9ECD994068}" destId="{B32783C8-8CF9-4DF7-A76C-A4874E9C0248}" srcOrd="0" destOrd="0" presId="urn:microsoft.com/office/officeart/2005/8/layout/process4"/>
    <dgm:cxn modelId="{9FC6EB15-BF9C-4866-A891-AD2BDF7010BD}" type="presParOf" srcId="{41F4DD6D-6D3A-4417-931B-1F4F1F713187}" destId="{467D4067-E145-422A-B1BD-786CCDCB6E3C}" srcOrd="5" destOrd="0" presId="urn:microsoft.com/office/officeart/2005/8/layout/process4"/>
    <dgm:cxn modelId="{27F66C7B-5D02-44BE-BC2E-F68D0F2F3E79}" type="presParOf" srcId="{41F4DD6D-6D3A-4417-931B-1F4F1F713187}" destId="{06D5EB11-670B-4961-A10A-1F45AC886F37}" srcOrd="6" destOrd="0" presId="urn:microsoft.com/office/officeart/2005/8/layout/process4"/>
    <dgm:cxn modelId="{5119691B-644B-4B7B-BED0-A5D2E5EC05DC}" type="presParOf" srcId="{06D5EB11-670B-4961-A10A-1F45AC886F37}" destId="{D2CCA2B2-C060-45DC-AED2-C4B7839A09EF}" srcOrd="0" destOrd="0" presId="urn:microsoft.com/office/officeart/2005/8/layout/process4"/>
  </dgm:cxnLst>
  <dgm:bg>
    <a:gradFill>
      <a:gsLst>
        <a:gs pos="0">
          <a:schemeClr val="accent1">
            <a:tint val="66000"/>
            <a:satMod val="160000"/>
            <a:alpha val="82000"/>
          </a:schemeClr>
        </a:gs>
        <a:gs pos="50000">
          <a:schemeClr val="accent1">
            <a:tint val="44500"/>
            <a:satMod val="160000"/>
          </a:schemeClr>
        </a:gs>
        <a:gs pos="100000">
          <a:schemeClr val="accent1">
            <a:tint val="23500"/>
            <a:satMod val="160000"/>
          </a:schemeClr>
        </a:gs>
      </a:gsLst>
      <a:lin ang="5400000" scaled="0"/>
    </a:gradFill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267D3BB-944A-4DFA-9F88-8E7DCBB40805}" type="doc">
      <dgm:prSet loTypeId="urn:microsoft.com/office/officeart/2005/8/layout/chevron2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D647AC96-2939-4B8A-9D33-A58499C0FAD7}">
      <dgm:prSet phldrT="[Текст]" custT="1"/>
      <dgm:spPr/>
      <dgm:t>
        <a:bodyPr/>
        <a:lstStyle/>
        <a:p>
          <a:endParaRPr lang="ru-RU" sz="2400" dirty="0"/>
        </a:p>
      </dgm:t>
    </dgm:pt>
    <dgm:pt modelId="{2D7763A5-7454-4D7E-A0B4-025229E930C5}" type="parTrans" cxnId="{634B70C0-D529-4CB4-B1D6-02CD125167AC}">
      <dgm:prSet/>
      <dgm:spPr/>
      <dgm:t>
        <a:bodyPr/>
        <a:lstStyle/>
        <a:p>
          <a:endParaRPr lang="ru-RU"/>
        </a:p>
      </dgm:t>
    </dgm:pt>
    <dgm:pt modelId="{1916147C-3C04-4D05-89E2-FC3EDC89F3E9}" type="sibTrans" cxnId="{634B70C0-D529-4CB4-B1D6-02CD125167AC}">
      <dgm:prSet/>
      <dgm:spPr/>
      <dgm:t>
        <a:bodyPr/>
        <a:lstStyle/>
        <a:p>
          <a:endParaRPr lang="ru-RU"/>
        </a:p>
      </dgm:t>
    </dgm:pt>
    <dgm:pt modelId="{5F09DB7D-3F3C-49F8-8678-081E26DE1B64}">
      <dgm:prSet phldrT="[Текст]" custT="1"/>
      <dgm:spPr/>
      <dgm:t>
        <a:bodyPr/>
        <a:lstStyle/>
        <a:p>
          <a:endParaRPr lang="ru-RU" sz="2400" dirty="0"/>
        </a:p>
      </dgm:t>
    </dgm:pt>
    <dgm:pt modelId="{E2C741D7-C20F-42C2-A68B-9AE4ADA9003F}" type="parTrans" cxnId="{8038A482-40F9-4441-9D12-3A3CF010F58E}">
      <dgm:prSet/>
      <dgm:spPr/>
      <dgm:t>
        <a:bodyPr/>
        <a:lstStyle/>
        <a:p>
          <a:endParaRPr lang="ru-RU"/>
        </a:p>
      </dgm:t>
    </dgm:pt>
    <dgm:pt modelId="{406B4693-B66C-4770-B78A-E9AFC432ADA3}" type="sibTrans" cxnId="{8038A482-40F9-4441-9D12-3A3CF010F58E}">
      <dgm:prSet/>
      <dgm:spPr/>
      <dgm:t>
        <a:bodyPr/>
        <a:lstStyle/>
        <a:p>
          <a:endParaRPr lang="ru-RU"/>
        </a:p>
      </dgm:t>
    </dgm:pt>
    <dgm:pt modelId="{136FB5F7-4A8A-45FB-84FB-14CF06360304}">
      <dgm:prSet phldrT="[Текст]" custT="1"/>
      <dgm:spPr/>
      <dgm:t>
        <a:bodyPr/>
        <a:lstStyle/>
        <a:p>
          <a:endParaRPr lang="ru-RU" sz="2400" dirty="0"/>
        </a:p>
      </dgm:t>
    </dgm:pt>
    <dgm:pt modelId="{596A995C-C6A2-44A3-BDBB-FD8132C3AB3B}" type="parTrans" cxnId="{82B84564-F5F0-45C6-ABB6-5B871B633461}">
      <dgm:prSet/>
      <dgm:spPr/>
      <dgm:t>
        <a:bodyPr/>
        <a:lstStyle/>
        <a:p>
          <a:endParaRPr lang="ru-RU"/>
        </a:p>
      </dgm:t>
    </dgm:pt>
    <dgm:pt modelId="{1252055C-8F3B-43BA-9389-F5468A0B5D2F}" type="sibTrans" cxnId="{82B84564-F5F0-45C6-ABB6-5B871B633461}">
      <dgm:prSet/>
      <dgm:spPr/>
      <dgm:t>
        <a:bodyPr/>
        <a:lstStyle/>
        <a:p>
          <a:endParaRPr lang="ru-RU"/>
        </a:p>
      </dgm:t>
    </dgm:pt>
    <dgm:pt modelId="{DD10CDD5-BA64-47A5-AB98-83B8D985372E}">
      <dgm:prSet phldrT="[Текст]" custT="1"/>
      <dgm:spPr/>
      <dgm:t>
        <a:bodyPr/>
        <a:lstStyle/>
        <a:p>
          <a:endParaRPr lang="ru-RU" sz="2400" dirty="0"/>
        </a:p>
      </dgm:t>
    </dgm:pt>
    <dgm:pt modelId="{76C5063E-F223-4947-AAF6-5C0BF6FFE7FC}" type="parTrans" cxnId="{F77D7D8C-3EEE-4917-8D6F-928A5786112D}">
      <dgm:prSet/>
      <dgm:spPr/>
      <dgm:t>
        <a:bodyPr/>
        <a:lstStyle/>
        <a:p>
          <a:endParaRPr lang="ru-RU"/>
        </a:p>
      </dgm:t>
    </dgm:pt>
    <dgm:pt modelId="{AC78C323-69FE-4FA8-8D44-81EED13853F2}" type="sibTrans" cxnId="{F77D7D8C-3EEE-4917-8D6F-928A5786112D}">
      <dgm:prSet/>
      <dgm:spPr/>
      <dgm:t>
        <a:bodyPr/>
        <a:lstStyle/>
        <a:p>
          <a:endParaRPr lang="ru-RU"/>
        </a:p>
      </dgm:t>
    </dgm:pt>
    <dgm:pt modelId="{241CA857-E960-4E5E-BB1A-4584F5CB6E5A}">
      <dgm:prSet phldrT="[Текст]"/>
      <dgm:spPr/>
      <dgm:t>
        <a:bodyPr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r>
            <a:rPr lang="ru-RU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Кто работает в детском саду</a:t>
          </a:r>
          <a:endParaRPr lang="ru-RU" b="1" cap="none" spc="0" dirty="0">
            <a:ln w="11430"/>
            <a:gradFill>
              <a:gsLst>
                <a:gs pos="0">
                  <a:schemeClr val="accent2">
                    <a:tint val="70000"/>
                    <a:satMod val="245000"/>
                  </a:schemeClr>
                </a:gs>
                <a:gs pos="75000">
                  <a:schemeClr val="accent2">
                    <a:tint val="90000"/>
                    <a:shade val="60000"/>
                    <a:satMod val="240000"/>
                  </a:schemeClr>
                </a:gs>
                <a:gs pos="100000">
                  <a:schemeClr val="accent2">
                    <a:tint val="100000"/>
                    <a:shade val="50000"/>
                    <a:satMod val="240000"/>
                  </a:schemeClr>
                </a:gs>
              </a:gsLst>
              <a:lin ang="5400000"/>
            </a:gradFill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</a:endParaRPr>
        </a:p>
      </dgm:t>
    </dgm:pt>
    <dgm:pt modelId="{B0474784-E5B8-4D50-B3F3-028D12D5EFF4}" type="parTrans" cxnId="{EF6809DA-7033-46F0-9BDF-95E1AD170361}">
      <dgm:prSet/>
      <dgm:spPr/>
      <dgm:t>
        <a:bodyPr/>
        <a:lstStyle/>
        <a:p>
          <a:endParaRPr lang="ru-RU"/>
        </a:p>
      </dgm:t>
    </dgm:pt>
    <dgm:pt modelId="{D60AEA49-D708-49C7-BDD1-4B39D208B1F5}" type="sibTrans" cxnId="{EF6809DA-7033-46F0-9BDF-95E1AD170361}">
      <dgm:prSet/>
      <dgm:spPr/>
      <dgm:t>
        <a:bodyPr/>
        <a:lstStyle/>
        <a:p>
          <a:endParaRPr lang="ru-RU"/>
        </a:p>
      </dgm:t>
    </dgm:pt>
    <dgm:pt modelId="{007B0612-8FC0-4FEF-9055-F3F41FB9E676}">
      <dgm:prSet phldrT="[Текст]"/>
      <dgm:spPr/>
      <dgm:t>
        <a:bodyPr>
          <a:scene3d>
            <a:camera prst="orthographicFront"/>
            <a:lightRig rig="flat" dir="t">
              <a:rot lat="0" lon="0" rev="18900000"/>
            </a:lightRig>
          </a:scene3d>
          <a:sp3d extrusionH="31750" contourW="6350" prstMaterial="powder">
            <a:bevelT w="19050" h="19050" prst="angle"/>
            <a:contourClr>
              <a:schemeClr val="accent3">
                <a:tint val="100000"/>
                <a:shade val="100000"/>
                <a:satMod val="100000"/>
                <a:hueMod val="100000"/>
              </a:schemeClr>
            </a:contourClr>
          </a:sp3d>
        </a:bodyPr>
        <a:lstStyle/>
        <a:p>
          <a:r>
            <a:rPr lang="ru-RU" b="1" cap="none" spc="0" dirty="0" smtClean="0">
              <a:ln/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Старшие и младшие</a:t>
          </a:r>
          <a:endParaRPr lang="ru-RU" b="1" cap="none" spc="0" dirty="0">
            <a:ln/>
            <a:solidFill>
              <a:srgbClr val="00B05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3CCF352-BAE2-41D8-8DD3-69E54525A455}" type="parTrans" cxnId="{89264AD6-49AE-4318-967D-F8E5F121782A}">
      <dgm:prSet/>
      <dgm:spPr/>
      <dgm:t>
        <a:bodyPr/>
        <a:lstStyle/>
        <a:p>
          <a:endParaRPr lang="ru-RU"/>
        </a:p>
      </dgm:t>
    </dgm:pt>
    <dgm:pt modelId="{AA1C0318-1349-4C72-BDF5-5A833B363F10}" type="sibTrans" cxnId="{89264AD6-49AE-4318-967D-F8E5F121782A}">
      <dgm:prSet/>
      <dgm:spPr/>
      <dgm:t>
        <a:bodyPr/>
        <a:lstStyle/>
        <a:p>
          <a:endParaRPr lang="ru-RU"/>
        </a:p>
      </dgm:t>
    </dgm:pt>
    <dgm:pt modelId="{4A02B6EB-C049-4B05-9C83-7EA61D87790D}">
      <dgm:prSet phldrT="[Текст]"/>
      <dgm:spPr/>
      <dgm:t>
        <a:bodyPr>
          <a:scene3d>
            <a:camera prst="orthographicFront">
              <a:rot lat="0" lon="0" rev="0"/>
            </a:camera>
            <a:lightRig rig="glow" dir="t">
              <a:rot lat="0" lon="0" rev="3600000"/>
            </a:lightRig>
          </a:scene3d>
          <a:sp3d prstMaterial="softEdge">
            <a:bevelT w="29210" h="16510"/>
            <a:contourClr>
              <a:schemeClr val="accent4">
                <a:alpha val="95000"/>
              </a:schemeClr>
            </a:contourClr>
          </a:sp3d>
        </a:bodyPr>
        <a:lstStyle/>
        <a:p>
          <a:r>
            <a:rPr lang="ru-RU" b="1" cap="none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</a:rPr>
            <a:t>Путешествие по детскому саду</a:t>
          </a:r>
          <a:endParaRPr lang="ru-RU" b="1" cap="none" spc="0" dirty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outerShdw blurRad="38100" dist="38100" dir="2700000" algn="tl">
                <a:srgbClr val="000000">
                  <a:alpha val="43137"/>
                </a:srgbClr>
              </a:outerShdw>
              <a:reflection blurRad="12700" stA="28000" endPos="45000" dist="1000" dir="5400000" sy="-100000" algn="bl" rotWithShape="0"/>
            </a:effectLst>
          </a:endParaRPr>
        </a:p>
      </dgm:t>
    </dgm:pt>
    <dgm:pt modelId="{51386EE3-69EC-4A6D-AC88-1BA7FF12FE2B}" type="parTrans" cxnId="{46B6320E-1C0A-43AA-AFB6-78A644090483}">
      <dgm:prSet/>
      <dgm:spPr/>
      <dgm:t>
        <a:bodyPr/>
        <a:lstStyle/>
        <a:p>
          <a:endParaRPr lang="ru-RU"/>
        </a:p>
      </dgm:t>
    </dgm:pt>
    <dgm:pt modelId="{430D9575-AAF4-445C-937B-E44D5B8F7DA8}" type="sibTrans" cxnId="{46B6320E-1C0A-43AA-AFB6-78A644090483}">
      <dgm:prSet/>
      <dgm:spPr/>
      <dgm:t>
        <a:bodyPr/>
        <a:lstStyle/>
        <a:p>
          <a:endParaRPr lang="ru-RU"/>
        </a:p>
      </dgm:t>
    </dgm:pt>
    <dgm:pt modelId="{BF517031-A3E9-49A7-B77A-D7FA2CD11EB7}">
      <dgm:prSet phldrT="[Текст]"/>
      <dgm:spPr/>
      <dgm:t>
        <a:bodyPr>
          <a:scene3d>
            <a:camera prst="orthographicFront">
              <a:rot lat="0" lon="0" rev="0"/>
            </a:camera>
            <a:lightRig rig="contrasting" dir="t">
              <a:rot lat="0" lon="0" rev="4500000"/>
            </a:lightRig>
          </a:scene3d>
          <a:sp3d contourW="6350" prstMaterial="metal">
            <a:bevelT w="127000" h="31750" prst="relaxedInset"/>
            <a:contourClr>
              <a:schemeClr val="accent1">
                <a:shade val="75000"/>
              </a:schemeClr>
            </a:contourClr>
          </a:sp3d>
        </a:bodyPr>
        <a:lstStyle/>
        <a:p>
          <a:r>
            <a:rPr lang="ru-RU" b="1" cap="none" spc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50000" endPos="50000" dist="5000" dir="5400000" sy="-100000" rotWithShape="0"/>
              </a:effectLst>
            </a:rPr>
            <a:t>Делаем вместе</a:t>
          </a:r>
          <a:endParaRPr lang="ru-RU" b="1" cap="none" spc="0" dirty="0">
            <a:ln w="0"/>
            <a:gradFill flip="none">
              <a:gsLst>
                <a:gs pos="0">
                  <a:schemeClr val="accent1">
                    <a:tint val="75000"/>
                    <a:shade val="75000"/>
                    <a:satMod val="170000"/>
                  </a:schemeClr>
                </a:gs>
                <a:gs pos="49000">
                  <a:schemeClr val="accent1">
                    <a:tint val="88000"/>
                    <a:shade val="65000"/>
                    <a:satMod val="172000"/>
                  </a:schemeClr>
                </a:gs>
                <a:gs pos="50000">
                  <a:schemeClr val="accent1">
                    <a:shade val="65000"/>
                    <a:satMod val="130000"/>
                  </a:schemeClr>
                </a:gs>
                <a:gs pos="92000">
                  <a:schemeClr val="accent1">
                    <a:shade val="50000"/>
                    <a:satMod val="120000"/>
                  </a:schemeClr>
                </a:gs>
                <a:gs pos="100000">
                  <a:schemeClr val="accent1">
                    <a:shade val="48000"/>
                    <a:satMod val="120000"/>
                  </a:schemeClr>
                </a:gs>
              </a:gsLst>
              <a:lin ang="5400000"/>
            </a:gradFill>
            <a:effectLst>
              <a:outerShdw blurRad="38100" dist="38100" dir="2700000" algn="tl">
                <a:srgbClr val="000000">
                  <a:alpha val="43137"/>
                </a:srgbClr>
              </a:outerShdw>
              <a:reflection blurRad="12700" stA="50000" endPos="50000" dist="5000" dir="5400000" sy="-100000" rotWithShape="0"/>
            </a:effectLst>
          </a:endParaRPr>
        </a:p>
      </dgm:t>
    </dgm:pt>
    <dgm:pt modelId="{51101006-AC0C-43A7-8DAD-E5D1E8C9F14C}" type="parTrans" cxnId="{3029E7A1-B155-48D6-811E-14071BBC30C7}">
      <dgm:prSet/>
      <dgm:spPr/>
      <dgm:t>
        <a:bodyPr/>
        <a:lstStyle/>
        <a:p>
          <a:endParaRPr lang="ru-RU"/>
        </a:p>
      </dgm:t>
    </dgm:pt>
    <dgm:pt modelId="{8B080244-04A2-4192-A424-5277838FFCA6}" type="sibTrans" cxnId="{3029E7A1-B155-48D6-811E-14071BBC30C7}">
      <dgm:prSet/>
      <dgm:spPr/>
      <dgm:t>
        <a:bodyPr/>
        <a:lstStyle/>
        <a:p>
          <a:endParaRPr lang="ru-RU"/>
        </a:p>
      </dgm:t>
    </dgm:pt>
    <dgm:pt modelId="{733305C3-6C49-48E1-ADA5-AC3C69EF3725}" type="pres">
      <dgm:prSet presAssocID="{4267D3BB-944A-4DFA-9F88-8E7DCBB40805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8A5D6C0-07EA-455F-8A59-AA4775C14A8D}" type="pres">
      <dgm:prSet presAssocID="{D647AC96-2939-4B8A-9D33-A58499C0FAD7}" presName="composite" presStyleCnt="0"/>
      <dgm:spPr/>
    </dgm:pt>
    <dgm:pt modelId="{9AC98855-4BF6-4F3D-8AAC-2157909F304A}" type="pres">
      <dgm:prSet presAssocID="{D647AC96-2939-4B8A-9D33-A58499C0FAD7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4B7333-80F7-4DB8-96B6-896D99C6908C}" type="pres">
      <dgm:prSet presAssocID="{D647AC96-2939-4B8A-9D33-A58499C0FAD7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466732-947C-4C84-A348-A3DAE8F36710}" type="pres">
      <dgm:prSet presAssocID="{1916147C-3C04-4D05-89E2-FC3EDC89F3E9}" presName="sp" presStyleCnt="0"/>
      <dgm:spPr/>
    </dgm:pt>
    <dgm:pt modelId="{2CCADDBA-FEF3-4ED5-93E4-184A01F7E016}" type="pres">
      <dgm:prSet presAssocID="{5F09DB7D-3F3C-49F8-8678-081E26DE1B64}" presName="composite" presStyleCnt="0"/>
      <dgm:spPr/>
    </dgm:pt>
    <dgm:pt modelId="{90C06E02-F575-4B54-9305-62271A78F031}" type="pres">
      <dgm:prSet presAssocID="{5F09DB7D-3F3C-49F8-8678-081E26DE1B64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ADF243-6672-4C2E-BBE9-94F88C60E996}" type="pres">
      <dgm:prSet presAssocID="{5F09DB7D-3F3C-49F8-8678-081E26DE1B64}" presName="descendantText" presStyleLbl="alignAcc1" presStyleIdx="1" presStyleCnt="4" custLinFactNeighborX="233" custLinFactNeighborY="21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96BDAF-8E76-4FCE-A1B1-DE380C1CBC27}" type="pres">
      <dgm:prSet presAssocID="{406B4693-B66C-4770-B78A-E9AFC432ADA3}" presName="sp" presStyleCnt="0"/>
      <dgm:spPr/>
    </dgm:pt>
    <dgm:pt modelId="{905C9F24-3A8E-4B30-8D7D-E2BE23A7727F}" type="pres">
      <dgm:prSet presAssocID="{136FB5F7-4A8A-45FB-84FB-14CF06360304}" presName="composite" presStyleCnt="0"/>
      <dgm:spPr/>
    </dgm:pt>
    <dgm:pt modelId="{2A4027EE-68AE-4E6A-AA73-5DC78FCB8453}" type="pres">
      <dgm:prSet presAssocID="{136FB5F7-4A8A-45FB-84FB-14CF06360304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87E645-5E26-46ED-8E20-3A1EF01FD756}" type="pres">
      <dgm:prSet presAssocID="{136FB5F7-4A8A-45FB-84FB-14CF06360304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580FD3-94ED-41EC-9FBD-8570CB9B97FA}" type="pres">
      <dgm:prSet presAssocID="{1252055C-8F3B-43BA-9389-F5468A0B5D2F}" presName="sp" presStyleCnt="0"/>
      <dgm:spPr/>
    </dgm:pt>
    <dgm:pt modelId="{36981818-E167-47B2-8C22-FBD40FBC0DD8}" type="pres">
      <dgm:prSet presAssocID="{DD10CDD5-BA64-47A5-AB98-83B8D985372E}" presName="composite" presStyleCnt="0"/>
      <dgm:spPr/>
    </dgm:pt>
    <dgm:pt modelId="{8E2C6CCE-1D31-4686-94F8-52BF5B8D7925}" type="pres">
      <dgm:prSet presAssocID="{DD10CDD5-BA64-47A5-AB98-83B8D985372E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25842B-6472-4EF5-B0FD-B3C69336A24A}" type="pres">
      <dgm:prSet presAssocID="{DD10CDD5-BA64-47A5-AB98-83B8D985372E}" presName="descendantText" presStyleLbl="alignAcc1" presStyleIdx="3" presStyleCnt="4" custLinFactNeighborX="233" custLinFactNeighborY="-16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029E7A1-B155-48D6-811E-14071BBC30C7}" srcId="{DD10CDD5-BA64-47A5-AB98-83B8D985372E}" destId="{BF517031-A3E9-49A7-B77A-D7FA2CD11EB7}" srcOrd="0" destOrd="0" parTransId="{51101006-AC0C-43A7-8DAD-E5D1E8C9F14C}" sibTransId="{8B080244-04A2-4192-A424-5277838FFCA6}"/>
    <dgm:cxn modelId="{F77D7D8C-3EEE-4917-8D6F-928A5786112D}" srcId="{4267D3BB-944A-4DFA-9F88-8E7DCBB40805}" destId="{DD10CDD5-BA64-47A5-AB98-83B8D985372E}" srcOrd="3" destOrd="0" parTransId="{76C5063E-F223-4947-AAF6-5C0BF6FFE7FC}" sibTransId="{AC78C323-69FE-4FA8-8D44-81EED13853F2}"/>
    <dgm:cxn modelId="{78C305BC-79D1-422D-A8DC-4153662F3626}" type="presOf" srcId="{007B0612-8FC0-4FEF-9055-F3F41FB9E676}" destId="{35ADF243-6672-4C2E-BBE9-94F88C60E996}" srcOrd="0" destOrd="0" presId="urn:microsoft.com/office/officeart/2005/8/layout/chevron2"/>
    <dgm:cxn modelId="{932A0C90-3B8F-4382-9DB2-9C66CAA31E01}" type="presOf" srcId="{D647AC96-2939-4B8A-9D33-A58499C0FAD7}" destId="{9AC98855-4BF6-4F3D-8AAC-2157909F304A}" srcOrd="0" destOrd="0" presId="urn:microsoft.com/office/officeart/2005/8/layout/chevron2"/>
    <dgm:cxn modelId="{70620416-59AA-49BC-B737-9CC832717D10}" type="presOf" srcId="{5F09DB7D-3F3C-49F8-8678-081E26DE1B64}" destId="{90C06E02-F575-4B54-9305-62271A78F031}" srcOrd="0" destOrd="0" presId="urn:microsoft.com/office/officeart/2005/8/layout/chevron2"/>
    <dgm:cxn modelId="{6D6FFD86-FC9B-406F-A523-607E6B9C63E7}" type="presOf" srcId="{241CA857-E960-4E5E-BB1A-4584F5CB6E5A}" destId="{8D4B7333-80F7-4DB8-96B6-896D99C6908C}" srcOrd="0" destOrd="0" presId="urn:microsoft.com/office/officeart/2005/8/layout/chevron2"/>
    <dgm:cxn modelId="{89264AD6-49AE-4318-967D-F8E5F121782A}" srcId="{5F09DB7D-3F3C-49F8-8678-081E26DE1B64}" destId="{007B0612-8FC0-4FEF-9055-F3F41FB9E676}" srcOrd="0" destOrd="0" parTransId="{B3CCF352-BAE2-41D8-8DD3-69E54525A455}" sibTransId="{AA1C0318-1349-4C72-BDF5-5A833B363F10}"/>
    <dgm:cxn modelId="{ACC1831A-7F49-4850-B7D9-B68EDBB50659}" type="presOf" srcId="{4267D3BB-944A-4DFA-9F88-8E7DCBB40805}" destId="{733305C3-6C49-48E1-ADA5-AC3C69EF3725}" srcOrd="0" destOrd="0" presId="urn:microsoft.com/office/officeart/2005/8/layout/chevron2"/>
    <dgm:cxn modelId="{EF6809DA-7033-46F0-9BDF-95E1AD170361}" srcId="{D647AC96-2939-4B8A-9D33-A58499C0FAD7}" destId="{241CA857-E960-4E5E-BB1A-4584F5CB6E5A}" srcOrd="0" destOrd="0" parTransId="{B0474784-E5B8-4D50-B3F3-028D12D5EFF4}" sibTransId="{D60AEA49-D708-49C7-BDD1-4B39D208B1F5}"/>
    <dgm:cxn modelId="{3575FA68-C149-4A45-88E5-B1A7E6962D6A}" type="presOf" srcId="{136FB5F7-4A8A-45FB-84FB-14CF06360304}" destId="{2A4027EE-68AE-4E6A-AA73-5DC78FCB8453}" srcOrd="0" destOrd="0" presId="urn:microsoft.com/office/officeart/2005/8/layout/chevron2"/>
    <dgm:cxn modelId="{634B70C0-D529-4CB4-B1D6-02CD125167AC}" srcId="{4267D3BB-944A-4DFA-9F88-8E7DCBB40805}" destId="{D647AC96-2939-4B8A-9D33-A58499C0FAD7}" srcOrd="0" destOrd="0" parTransId="{2D7763A5-7454-4D7E-A0B4-025229E930C5}" sibTransId="{1916147C-3C04-4D05-89E2-FC3EDC89F3E9}"/>
    <dgm:cxn modelId="{46996517-51FD-4430-933E-66BD2DF86C3D}" type="presOf" srcId="{4A02B6EB-C049-4B05-9C83-7EA61D87790D}" destId="{0587E645-5E26-46ED-8E20-3A1EF01FD756}" srcOrd="0" destOrd="0" presId="urn:microsoft.com/office/officeart/2005/8/layout/chevron2"/>
    <dgm:cxn modelId="{8038A482-40F9-4441-9D12-3A3CF010F58E}" srcId="{4267D3BB-944A-4DFA-9F88-8E7DCBB40805}" destId="{5F09DB7D-3F3C-49F8-8678-081E26DE1B64}" srcOrd="1" destOrd="0" parTransId="{E2C741D7-C20F-42C2-A68B-9AE4ADA9003F}" sibTransId="{406B4693-B66C-4770-B78A-E9AFC432ADA3}"/>
    <dgm:cxn modelId="{46B6320E-1C0A-43AA-AFB6-78A644090483}" srcId="{136FB5F7-4A8A-45FB-84FB-14CF06360304}" destId="{4A02B6EB-C049-4B05-9C83-7EA61D87790D}" srcOrd="0" destOrd="0" parTransId="{51386EE3-69EC-4A6D-AC88-1BA7FF12FE2B}" sibTransId="{430D9575-AAF4-445C-937B-E44D5B8F7DA8}"/>
    <dgm:cxn modelId="{82B84564-F5F0-45C6-ABB6-5B871B633461}" srcId="{4267D3BB-944A-4DFA-9F88-8E7DCBB40805}" destId="{136FB5F7-4A8A-45FB-84FB-14CF06360304}" srcOrd="2" destOrd="0" parTransId="{596A995C-C6A2-44A3-BDBB-FD8132C3AB3B}" sibTransId="{1252055C-8F3B-43BA-9389-F5468A0B5D2F}"/>
    <dgm:cxn modelId="{BE314162-8B1D-4A92-8017-CBD9C4B2E068}" type="presOf" srcId="{BF517031-A3E9-49A7-B77A-D7FA2CD11EB7}" destId="{BB25842B-6472-4EF5-B0FD-B3C69336A24A}" srcOrd="0" destOrd="0" presId="urn:microsoft.com/office/officeart/2005/8/layout/chevron2"/>
    <dgm:cxn modelId="{FBCDC579-DD27-4A04-8DBA-8660726B62EC}" type="presOf" srcId="{DD10CDD5-BA64-47A5-AB98-83B8D985372E}" destId="{8E2C6CCE-1D31-4686-94F8-52BF5B8D7925}" srcOrd="0" destOrd="0" presId="urn:microsoft.com/office/officeart/2005/8/layout/chevron2"/>
    <dgm:cxn modelId="{DA621AC9-270A-4BD8-B8E5-4846CAD6F497}" type="presParOf" srcId="{733305C3-6C49-48E1-ADA5-AC3C69EF3725}" destId="{78A5D6C0-07EA-455F-8A59-AA4775C14A8D}" srcOrd="0" destOrd="0" presId="urn:microsoft.com/office/officeart/2005/8/layout/chevron2"/>
    <dgm:cxn modelId="{F9D98FAF-3C38-402B-A5DE-E1C0A1340599}" type="presParOf" srcId="{78A5D6C0-07EA-455F-8A59-AA4775C14A8D}" destId="{9AC98855-4BF6-4F3D-8AAC-2157909F304A}" srcOrd="0" destOrd="0" presId="urn:microsoft.com/office/officeart/2005/8/layout/chevron2"/>
    <dgm:cxn modelId="{E751F380-92F2-4CB9-B58C-F5D09631A45A}" type="presParOf" srcId="{78A5D6C0-07EA-455F-8A59-AA4775C14A8D}" destId="{8D4B7333-80F7-4DB8-96B6-896D99C6908C}" srcOrd="1" destOrd="0" presId="urn:microsoft.com/office/officeart/2005/8/layout/chevron2"/>
    <dgm:cxn modelId="{4B77D20B-EFA8-41A5-B935-52369C2B458D}" type="presParOf" srcId="{733305C3-6C49-48E1-ADA5-AC3C69EF3725}" destId="{36466732-947C-4C84-A348-A3DAE8F36710}" srcOrd="1" destOrd="0" presId="urn:microsoft.com/office/officeart/2005/8/layout/chevron2"/>
    <dgm:cxn modelId="{5ADE46A7-206A-44C8-BBF7-4D13929402CE}" type="presParOf" srcId="{733305C3-6C49-48E1-ADA5-AC3C69EF3725}" destId="{2CCADDBA-FEF3-4ED5-93E4-184A01F7E016}" srcOrd="2" destOrd="0" presId="urn:microsoft.com/office/officeart/2005/8/layout/chevron2"/>
    <dgm:cxn modelId="{B0716810-355C-4A04-A677-7099E9F8618B}" type="presParOf" srcId="{2CCADDBA-FEF3-4ED5-93E4-184A01F7E016}" destId="{90C06E02-F575-4B54-9305-62271A78F031}" srcOrd="0" destOrd="0" presId="urn:microsoft.com/office/officeart/2005/8/layout/chevron2"/>
    <dgm:cxn modelId="{656823B9-DF81-4422-AC53-6BDFD8EFD9F3}" type="presParOf" srcId="{2CCADDBA-FEF3-4ED5-93E4-184A01F7E016}" destId="{35ADF243-6672-4C2E-BBE9-94F88C60E996}" srcOrd="1" destOrd="0" presId="urn:microsoft.com/office/officeart/2005/8/layout/chevron2"/>
    <dgm:cxn modelId="{017F0AF9-3A21-4791-99E9-10509E5A11F2}" type="presParOf" srcId="{733305C3-6C49-48E1-ADA5-AC3C69EF3725}" destId="{EF96BDAF-8E76-4FCE-A1B1-DE380C1CBC27}" srcOrd="3" destOrd="0" presId="urn:microsoft.com/office/officeart/2005/8/layout/chevron2"/>
    <dgm:cxn modelId="{C103EEE7-C56F-448F-8257-56589B3FCCF9}" type="presParOf" srcId="{733305C3-6C49-48E1-ADA5-AC3C69EF3725}" destId="{905C9F24-3A8E-4B30-8D7D-E2BE23A7727F}" srcOrd="4" destOrd="0" presId="urn:microsoft.com/office/officeart/2005/8/layout/chevron2"/>
    <dgm:cxn modelId="{DA341F17-96EE-4577-A232-E13327913127}" type="presParOf" srcId="{905C9F24-3A8E-4B30-8D7D-E2BE23A7727F}" destId="{2A4027EE-68AE-4E6A-AA73-5DC78FCB8453}" srcOrd="0" destOrd="0" presId="urn:microsoft.com/office/officeart/2005/8/layout/chevron2"/>
    <dgm:cxn modelId="{D5BA5F7F-5675-425B-97F7-6E9CCDC6CC71}" type="presParOf" srcId="{905C9F24-3A8E-4B30-8D7D-E2BE23A7727F}" destId="{0587E645-5E26-46ED-8E20-3A1EF01FD756}" srcOrd="1" destOrd="0" presId="urn:microsoft.com/office/officeart/2005/8/layout/chevron2"/>
    <dgm:cxn modelId="{A6936CAD-2BE9-4302-B84A-B9B8C0787DF1}" type="presParOf" srcId="{733305C3-6C49-48E1-ADA5-AC3C69EF3725}" destId="{AF580FD3-94ED-41EC-9FBD-8570CB9B97FA}" srcOrd="5" destOrd="0" presId="urn:microsoft.com/office/officeart/2005/8/layout/chevron2"/>
    <dgm:cxn modelId="{D5645605-B6F6-4978-9A7C-885D1FF24A5B}" type="presParOf" srcId="{733305C3-6C49-48E1-ADA5-AC3C69EF3725}" destId="{36981818-E167-47B2-8C22-FBD40FBC0DD8}" srcOrd="6" destOrd="0" presId="urn:microsoft.com/office/officeart/2005/8/layout/chevron2"/>
    <dgm:cxn modelId="{503EED4C-5671-4644-BC7F-2E1F38D66045}" type="presParOf" srcId="{36981818-E167-47B2-8C22-FBD40FBC0DD8}" destId="{8E2C6CCE-1D31-4686-94F8-52BF5B8D7925}" srcOrd="0" destOrd="0" presId="urn:microsoft.com/office/officeart/2005/8/layout/chevron2"/>
    <dgm:cxn modelId="{3D8FCC28-1F41-4270-B445-5EBF74B6338C}" type="presParOf" srcId="{36981818-E167-47B2-8C22-FBD40FBC0DD8}" destId="{BB25842B-6472-4EF5-B0FD-B3C69336A24A}" srcOrd="1" destOrd="0" presId="urn:microsoft.com/office/officeart/2005/8/layout/chevron2"/>
  </dgm:cxnLst>
  <dgm:bg>
    <a:gradFill>
      <a:gsLst>
        <a:gs pos="0">
          <a:schemeClr val="accent1">
            <a:tint val="66000"/>
            <a:satMod val="160000"/>
            <a:alpha val="82000"/>
          </a:schemeClr>
        </a:gs>
        <a:gs pos="50000">
          <a:schemeClr val="accent1">
            <a:tint val="44500"/>
            <a:satMod val="160000"/>
          </a:schemeClr>
        </a:gs>
        <a:gs pos="100000">
          <a:schemeClr val="accent1">
            <a:tint val="23500"/>
            <a:satMod val="160000"/>
          </a:schemeClr>
        </a:gs>
      </a:gsLst>
      <a:lin ang="5400000" scaled="0"/>
    </a:gradFill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F3FB27D-DD9E-472A-AB93-C8ACF0046C97}">
      <dsp:nvSpPr>
        <dsp:cNvPr id="0" name=""/>
        <dsp:cNvSpPr/>
      </dsp:nvSpPr>
      <dsp:spPr>
        <a:xfrm>
          <a:off x="2" y="0"/>
          <a:ext cx="8572555" cy="5000660"/>
        </a:xfrm>
        <a:prstGeom prst="rightArrow">
          <a:avLst/>
        </a:prstGeom>
        <a:solidFill>
          <a:srgbClr val="0066FF">
            <a:alpha val="58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C9336F-C0B8-43BA-B6D1-EAF4059C56F0}">
      <dsp:nvSpPr>
        <dsp:cNvPr id="0" name=""/>
        <dsp:cNvSpPr/>
      </dsp:nvSpPr>
      <dsp:spPr>
        <a:xfrm>
          <a:off x="732" y="1500198"/>
          <a:ext cx="2014687" cy="2000264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Семья</a:t>
          </a:r>
          <a:endParaRPr lang="ru-RU" sz="3500" kern="1200" dirty="0"/>
        </a:p>
      </dsp:txBody>
      <dsp:txXfrm>
        <a:off x="732" y="1500198"/>
        <a:ext cx="2014687" cy="2000264"/>
      </dsp:txXfrm>
    </dsp:sp>
    <dsp:sp modelId="{361CCD46-1EA4-4C6F-BDAE-64C51C563809}">
      <dsp:nvSpPr>
        <dsp:cNvPr id="0" name=""/>
        <dsp:cNvSpPr/>
      </dsp:nvSpPr>
      <dsp:spPr>
        <a:xfrm>
          <a:off x="2186201" y="1500198"/>
          <a:ext cx="2014687" cy="2000264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Детский сад</a:t>
          </a:r>
          <a:endParaRPr lang="ru-RU" sz="3500" kern="1200" dirty="0"/>
        </a:p>
      </dsp:txBody>
      <dsp:txXfrm>
        <a:off x="2186201" y="1500198"/>
        <a:ext cx="2014687" cy="2000264"/>
      </dsp:txXfrm>
    </dsp:sp>
    <dsp:sp modelId="{7FA39EA9-2A16-4F12-81F5-05F603E91DFF}">
      <dsp:nvSpPr>
        <dsp:cNvPr id="0" name=""/>
        <dsp:cNvSpPr/>
      </dsp:nvSpPr>
      <dsp:spPr>
        <a:xfrm>
          <a:off x="4371670" y="1500198"/>
          <a:ext cx="2014687" cy="2000264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Родное село</a:t>
          </a:r>
          <a:endParaRPr lang="ru-RU" sz="3500" kern="1200" dirty="0"/>
        </a:p>
      </dsp:txBody>
      <dsp:txXfrm>
        <a:off x="4371670" y="1500198"/>
        <a:ext cx="2014687" cy="2000264"/>
      </dsp:txXfrm>
    </dsp:sp>
    <dsp:sp modelId="{107DEFD4-568B-45D2-9D89-015AA36460EB}">
      <dsp:nvSpPr>
        <dsp:cNvPr id="0" name=""/>
        <dsp:cNvSpPr/>
      </dsp:nvSpPr>
      <dsp:spPr>
        <a:xfrm>
          <a:off x="6557139" y="1500198"/>
          <a:ext cx="2014687" cy="2000264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Страна</a:t>
          </a:r>
          <a:endParaRPr lang="ru-RU" sz="3500" kern="1200" dirty="0"/>
        </a:p>
      </dsp:txBody>
      <dsp:txXfrm>
        <a:off x="6557139" y="1500198"/>
        <a:ext cx="2014687" cy="2000264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3F93E02-DA53-40F7-B887-3F7A66A2D2AB}">
      <dsp:nvSpPr>
        <dsp:cNvPr id="0" name=""/>
        <dsp:cNvSpPr/>
      </dsp:nvSpPr>
      <dsp:spPr>
        <a:xfrm>
          <a:off x="0" y="3574272"/>
          <a:ext cx="8858312" cy="78196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Естественно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научный аспект</a:t>
          </a:r>
          <a:endParaRPr lang="ru-RU" sz="2400" kern="1200" dirty="0"/>
        </a:p>
      </dsp:txBody>
      <dsp:txXfrm>
        <a:off x="0" y="3574272"/>
        <a:ext cx="8858312" cy="781963"/>
      </dsp:txXfrm>
    </dsp:sp>
    <dsp:sp modelId="{B44D5CD8-DAD3-4BCE-BF07-35437A940062}">
      <dsp:nvSpPr>
        <dsp:cNvPr id="0" name=""/>
        <dsp:cNvSpPr/>
      </dsp:nvSpPr>
      <dsp:spPr>
        <a:xfrm rot="10800000">
          <a:off x="0" y="2383342"/>
          <a:ext cx="8858312" cy="1202659"/>
        </a:xfrm>
        <a:prstGeom prst="upArrowCallou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Художественно-эстетический аспект</a:t>
          </a:r>
          <a:endParaRPr lang="ru-RU" sz="2400" kern="1200" dirty="0"/>
        </a:p>
      </dsp:txBody>
      <dsp:txXfrm rot="10800000">
        <a:off x="0" y="2383342"/>
        <a:ext cx="8858312" cy="1202659"/>
      </dsp:txXfrm>
    </dsp:sp>
    <dsp:sp modelId="{B32783C8-8CF9-4DF7-A76C-A4874E9C0248}">
      <dsp:nvSpPr>
        <dsp:cNvPr id="0" name=""/>
        <dsp:cNvSpPr/>
      </dsp:nvSpPr>
      <dsp:spPr>
        <a:xfrm rot="10800000">
          <a:off x="0" y="1192411"/>
          <a:ext cx="8858312" cy="1202659"/>
        </a:xfrm>
        <a:prstGeom prst="upArrowCallou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Логико-математический аспект</a:t>
          </a:r>
          <a:endParaRPr lang="ru-RU" sz="2400" kern="1200" dirty="0"/>
        </a:p>
      </dsp:txBody>
      <dsp:txXfrm rot="10800000">
        <a:off x="0" y="1192411"/>
        <a:ext cx="8858312" cy="1202659"/>
      </dsp:txXfrm>
    </dsp:sp>
    <dsp:sp modelId="{D2CCA2B2-C060-45DC-AED2-C4B7839A09EF}">
      <dsp:nvSpPr>
        <dsp:cNvPr id="0" name=""/>
        <dsp:cNvSpPr/>
      </dsp:nvSpPr>
      <dsp:spPr>
        <a:xfrm rot="10800000">
          <a:off x="0" y="1481"/>
          <a:ext cx="8858312" cy="1202659"/>
        </a:xfrm>
        <a:prstGeom prst="upArrowCallou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Социальный аспект</a:t>
          </a:r>
          <a:endParaRPr lang="ru-RU" sz="2400" kern="1200" dirty="0"/>
        </a:p>
      </dsp:txBody>
      <dsp:txXfrm rot="10800000">
        <a:off x="0" y="1481"/>
        <a:ext cx="8858312" cy="1202659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AC98855-4BF6-4F3D-8AAC-2157909F304A}">
      <dsp:nvSpPr>
        <dsp:cNvPr id="0" name=""/>
        <dsp:cNvSpPr/>
      </dsp:nvSpPr>
      <dsp:spPr>
        <a:xfrm rot="5400000">
          <a:off x="-203640" y="206911"/>
          <a:ext cx="1357601" cy="950320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 dirty="0"/>
        </a:p>
      </dsp:txBody>
      <dsp:txXfrm rot="5400000">
        <a:off x="-203640" y="206911"/>
        <a:ext cx="1357601" cy="950320"/>
      </dsp:txXfrm>
    </dsp:sp>
    <dsp:sp modelId="{8D4B7333-80F7-4DB8-96B6-896D99C6908C}">
      <dsp:nvSpPr>
        <dsp:cNvPr id="0" name=""/>
        <dsp:cNvSpPr/>
      </dsp:nvSpPr>
      <dsp:spPr>
        <a:xfrm rot="5400000">
          <a:off x="4463096" y="-3509504"/>
          <a:ext cx="882440" cy="790799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8704" tIns="26670" rIns="26670" bIns="26670" numCol="1" spcCol="1270" anchor="ctr" anchorCtr="0">
          <a:noAutofit/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pPr marL="285750" lvl="1" indent="-285750" algn="l" defTabSz="1866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200" b="1" kern="1200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Кто работает в детском саду</a:t>
          </a:r>
          <a:endParaRPr lang="ru-RU" sz="4200" b="1" kern="1200" cap="none" spc="0" dirty="0">
            <a:ln w="11430"/>
            <a:gradFill>
              <a:gsLst>
                <a:gs pos="0">
                  <a:schemeClr val="accent2">
                    <a:tint val="70000"/>
                    <a:satMod val="245000"/>
                  </a:schemeClr>
                </a:gs>
                <a:gs pos="75000">
                  <a:schemeClr val="accent2">
                    <a:tint val="90000"/>
                    <a:shade val="60000"/>
                    <a:satMod val="240000"/>
                  </a:schemeClr>
                </a:gs>
                <a:gs pos="100000">
                  <a:schemeClr val="accent2">
                    <a:tint val="100000"/>
                    <a:shade val="50000"/>
                    <a:satMod val="240000"/>
                  </a:schemeClr>
                </a:gs>
              </a:gsLst>
              <a:lin ang="5400000"/>
            </a:gradFill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</a:endParaRPr>
        </a:p>
      </dsp:txBody>
      <dsp:txXfrm rot="5400000">
        <a:off x="4463096" y="-3509504"/>
        <a:ext cx="882440" cy="7907991"/>
      </dsp:txXfrm>
    </dsp:sp>
    <dsp:sp modelId="{90C06E02-F575-4B54-9305-62271A78F031}">
      <dsp:nvSpPr>
        <dsp:cNvPr id="0" name=""/>
        <dsp:cNvSpPr/>
      </dsp:nvSpPr>
      <dsp:spPr>
        <a:xfrm rot="5400000">
          <a:off x="-203640" y="1419083"/>
          <a:ext cx="1357601" cy="950320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 dirty="0"/>
        </a:p>
      </dsp:txBody>
      <dsp:txXfrm rot="5400000">
        <a:off x="-203640" y="1419083"/>
        <a:ext cx="1357601" cy="950320"/>
      </dsp:txXfrm>
    </dsp:sp>
    <dsp:sp modelId="{35ADF243-6672-4C2E-BBE9-94F88C60E996}">
      <dsp:nvSpPr>
        <dsp:cNvPr id="0" name=""/>
        <dsp:cNvSpPr/>
      </dsp:nvSpPr>
      <dsp:spPr>
        <a:xfrm rot="5400000">
          <a:off x="4463096" y="-2278032"/>
          <a:ext cx="882440" cy="790799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8704" tIns="26670" rIns="26670" bIns="26670" numCol="1" spcCol="1270" anchor="ctr" anchorCtr="0">
          <a:noAutofit/>
          <a:scene3d>
            <a:camera prst="orthographicFront"/>
            <a:lightRig rig="flat" dir="t">
              <a:rot lat="0" lon="0" rev="18900000"/>
            </a:lightRig>
          </a:scene3d>
          <a:sp3d extrusionH="31750" contourW="6350" prstMaterial="powder">
            <a:bevelT w="19050" h="19050" prst="angle"/>
            <a:contourClr>
              <a:schemeClr val="accent3">
                <a:tint val="100000"/>
                <a:shade val="100000"/>
                <a:satMod val="100000"/>
                <a:hueMod val="100000"/>
              </a:schemeClr>
            </a:contourClr>
          </a:sp3d>
        </a:bodyPr>
        <a:lstStyle/>
        <a:p>
          <a:pPr marL="285750" lvl="1" indent="-285750" algn="l" defTabSz="1866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200" b="1" kern="1200" cap="none" spc="0" dirty="0" smtClean="0">
              <a:ln/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Старшие и младшие</a:t>
          </a:r>
          <a:endParaRPr lang="ru-RU" sz="4200" b="1" kern="1200" cap="none" spc="0" dirty="0">
            <a:ln/>
            <a:solidFill>
              <a:srgbClr val="00B05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5400000">
        <a:off x="4463096" y="-2278032"/>
        <a:ext cx="882440" cy="7907991"/>
      </dsp:txXfrm>
    </dsp:sp>
    <dsp:sp modelId="{2A4027EE-68AE-4E6A-AA73-5DC78FCB8453}">
      <dsp:nvSpPr>
        <dsp:cNvPr id="0" name=""/>
        <dsp:cNvSpPr/>
      </dsp:nvSpPr>
      <dsp:spPr>
        <a:xfrm rot="5400000">
          <a:off x="-203640" y="2631255"/>
          <a:ext cx="1357601" cy="950320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 dirty="0"/>
        </a:p>
      </dsp:txBody>
      <dsp:txXfrm rot="5400000">
        <a:off x="-203640" y="2631255"/>
        <a:ext cx="1357601" cy="950320"/>
      </dsp:txXfrm>
    </dsp:sp>
    <dsp:sp modelId="{0587E645-5E26-46ED-8E20-3A1EF01FD756}">
      <dsp:nvSpPr>
        <dsp:cNvPr id="0" name=""/>
        <dsp:cNvSpPr/>
      </dsp:nvSpPr>
      <dsp:spPr>
        <a:xfrm rot="5400000">
          <a:off x="4463096" y="-1085159"/>
          <a:ext cx="882440" cy="790799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8704" tIns="26670" rIns="26670" bIns="26670" numCol="1" spcCol="1270" anchor="ctr" anchorCtr="0">
          <a:noAutofit/>
          <a:scene3d>
            <a:camera prst="orthographicFront">
              <a:rot lat="0" lon="0" rev="0"/>
            </a:camera>
            <a:lightRig rig="glow" dir="t">
              <a:rot lat="0" lon="0" rev="3600000"/>
            </a:lightRig>
          </a:scene3d>
          <a:sp3d prstMaterial="softEdge">
            <a:bevelT w="29210" h="16510"/>
            <a:contourClr>
              <a:schemeClr val="accent4">
                <a:alpha val="95000"/>
              </a:schemeClr>
            </a:contourClr>
          </a:sp3d>
        </a:bodyPr>
        <a:lstStyle/>
        <a:p>
          <a:pPr marL="285750" lvl="1" indent="-285750" algn="l" defTabSz="1866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200" b="1" kern="1200" cap="none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</a:rPr>
            <a:t>Путешествие по детскому саду</a:t>
          </a:r>
          <a:endParaRPr lang="ru-RU" sz="4200" b="1" kern="1200" cap="none" spc="0" dirty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outerShdw blurRad="38100" dist="38100" dir="2700000" algn="tl">
                <a:srgbClr val="000000">
                  <a:alpha val="43137"/>
                </a:srgbClr>
              </a:outerShdw>
              <a:reflection blurRad="12700" stA="28000" endPos="45000" dist="1000" dir="5400000" sy="-100000" algn="bl" rotWithShape="0"/>
            </a:effectLst>
          </a:endParaRPr>
        </a:p>
      </dsp:txBody>
      <dsp:txXfrm rot="5400000">
        <a:off x="4463096" y="-1085159"/>
        <a:ext cx="882440" cy="7907991"/>
      </dsp:txXfrm>
    </dsp:sp>
    <dsp:sp modelId="{8E2C6CCE-1D31-4686-94F8-52BF5B8D7925}">
      <dsp:nvSpPr>
        <dsp:cNvPr id="0" name=""/>
        <dsp:cNvSpPr/>
      </dsp:nvSpPr>
      <dsp:spPr>
        <a:xfrm rot="5400000">
          <a:off x="-203640" y="3843428"/>
          <a:ext cx="1357601" cy="950320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 dirty="0"/>
        </a:p>
      </dsp:txBody>
      <dsp:txXfrm rot="5400000">
        <a:off x="-203640" y="3843428"/>
        <a:ext cx="1357601" cy="950320"/>
      </dsp:txXfrm>
    </dsp:sp>
    <dsp:sp modelId="{BB25842B-6472-4EF5-B0FD-B3C69336A24A}">
      <dsp:nvSpPr>
        <dsp:cNvPr id="0" name=""/>
        <dsp:cNvSpPr/>
      </dsp:nvSpPr>
      <dsp:spPr>
        <a:xfrm rot="5400000">
          <a:off x="4463096" y="112681"/>
          <a:ext cx="882440" cy="790799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8704" tIns="26670" rIns="26670" bIns="26670" numCol="1" spcCol="1270" anchor="ctr" anchorCtr="0">
          <a:noAutofit/>
          <a:scene3d>
            <a:camera prst="orthographicFront">
              <a:rot lat="0" lon="0" rev="0"/>
            </a:camera>
            <a:lightRig rig="contrasting" dir="t">
              <a:rot lat="0" lon="0" rev="4500000"/>
            </a:lightRig>
          </a:scene3d>
          <a:sp3d contourW="6350" prstMaterial="metal">
            <a:bevelT w="127000" h="31750" prst="relaxedInset"/>
            <a:contourClr>
              <a:schemeClr val="accent1">
                <a:shade val="75000"/>
              </a:schemeClr>
            </a:contourClr>
          </a:sp3d>
        </a:bodyPr>
        <a:lstStyle/>
        <a:p>
          <a:pPr marL="285750" lvl="1" indent="-285750" algn="l" defTabSz="1866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200" b="1" kern="1200" cap="none" spc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50000" endPos="50000" dist="5000" dir="5400000" sy="-100000" rotWithShape="0"/>
              </a:effectLst>
            </a:rPr>
            <a:t>Делаем вместе</a:t>
          </a:r>
          <a:endParaRPr lang="ru-RU" sz="4200" b="1" kern="1200" cap="none" spc="0" dirty="0">
            <a:ln w="0"/>
            <a:gradFill flip="none">
              <a:gsLst>
                <a:gs pos="0">
                  <a:schemeClr val="accent1">
                    <a:tint val="75000"/>
                    <a:shade val="75000"/>
                    <a:satMod val="170000"/>
                  </a:schemeClr>
                </a:gs>
                <a:gs pos="49000">
                  <a:schemeClr val="accent1">
                    <a:tint val="88000"/>
                    <a:shade val="65000"/>
                    <a:satMod val="172000"/>
                  </a:schemeClr>
                </a:gs>
                <a:gs pos="50000">
                  <a:schemeClr val="accent1">
                    <a:shade val="65000"/>
                    <a:satMod val="130000"/>
                  </a:schemeClr>
                </a:gs>
                <a:gs pos="92000">
                  <a:schemeClr val="accent1">
                    <a:shade val="50000"/>
                    <a:satMod val="120000"/>
                  </a:schemeClr>
                </a:gs>
                <a:gs pos="100000">
                  <a:schemeClr val="accent1">
                    <a:shade val="48000"/>
                    <a:satMod val="120000"/>
                  </a:schemeClr>
                </a:gs>
              </a:gsLst>
              <a:lin ang="5400000"/>
            </a:gradFill>
            <a:effectLst>
              <a:outerShdw blurRad="38100" dist="38100" dir="2700000" algn="tl">
                <a:srgbClr val="000000">
                  <a:alpha val="43137"/>
                </a:srgbClr>
              </a:outerShdw>
              <a:reflection blurRad="12700" stA="50000" endPos="50000" dist="5000" dir="5400000" sy="-100000" rotWithShape="0"/>
            </a:effectLst>
          </a:endParaRPr>
        </a:p>
      </dsp:txBody>
      <dsp:txXfrm rot="5400000">
        <a:off x="4463096" y="112681"/>
        <a:ext cx="882440" cy="790799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08571C5-E818-4AA1-A860-68AEF9325207}" type="datetimeFigureOut">
              <a:rPr lang="ru-RU"/>
              <a:pPr>
                <a:defRPr/>
              </a:pPr>
              <a:t>01.02.2015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FEDED4E-4EB8-49E2-BFEF-F313167BF0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20BFFA-0BF2-4545-9BA0-08C9E838B89E}" type="datetimeFigureOut">
              <a:rPr lang="ru-RU"/>
              <a:pPr>
                <a:defRPr/>
              </a:pPr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3CE21A-B24D-49B8-8D2B-3ED1F6DDB2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13CFCD-9CB0-4C5B-80C6-C55994905CFA}" type="datetimeFigureOut">
              <a:rPr lang="ru-RU"/>
              <a:pPr>
                <a:defRPr/>
              </a:pPr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E525A4-97CF-48C9-AF8C-EA0EF89C50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64F2EE-FB1C-4157-9B11-306BFDC15C95}" type="datetimeFigureOut">
              <a:rPr lang="ru-RU"/>
              <a:pPr>
                <a:defRPr/>
              </a:pPr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33E5B6-62AC-4B30-AB59-EDF2CC6F17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EED1E7-F031-413B-8FAF-8908E9257B7F}" type="datetimeFigureOut">
              <a:rPr lang="ru-RU"/>
              <a:pPr>
                <a:defRPr/>
              </a:pPr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0E8486-0C92-460D-8D39-C31A513CF3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EAEB55-49BD-4226-BE9C-45414D80C274}" type="datetimeFigureOut">
              <a:rPr lang="ru-RU"/>
              <a:pPr>
                <a:defRPr/>
              </a:pPr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A98081-29FC-4D75-B753-94ADCFC84D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6DDCDB-6FAD-4582-8EDB-7C17A6999FF0}" type="datetimeFigureOut">
              <a:rPr lang="ru-RU"/>
              <a:pPr>
                <a:defRPr/>
              </a:pPr>
              <a:t>01.02.2015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0509B-244E-430D-AE94-3DCE5AB428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687182-A79E-4C2C-AD10-2123531D3814}" type="datetimeFigureOut">
              <a:rPr lang="ru-RU"/>
              <a:pPr>
                <a:defRPr/>
              </a:pPr>
              <a:t>01.02.2015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1D897B-ED45-4274-A829-E510A748B9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88364-180E-43A3-B742-80E271946DCB}" type="datetimeFigureOut">
              <a:rPr lang="ru-RU"/>
              <a:pPr>
                <a:defRPr/>
              </a:pPr>
              <a:t>01.02.2015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950574-1F6D-4B39-8B73-7A1F1C0FE4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4A9830-6BFA-4396-BF74-39A4F495E58D}" type="datetimeFigureOut">
              <a:rPr lang="ru-RU"/>
              <a:pPr>
                <a:defRPr/>
              </a:pPr>
              <a:t>01.02.2015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E85A4A-5A2D-4691-8CDA-7C1CCBC152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063C3C-8460-40DE-AAEB-ACE281776223}" type="datetimeFigureOut">
              <a:rPr lang="ru-RU"/>
              <a:pPr>
                <a:defRPr/>
              </a:pPr>
              <a:t>01.02.2015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5BACA9-1152-43A6-9619-C835E5E185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DB3A5-C368-489A-835E-68B64FAD2C64}" type="datetimeFigureOut">
              <a:rPr lang="ru-RU"/>
              <a:pPr>
                <a:defRPr/>
              </a:pPr>
              <a:t>01.02.2015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00ADB7-EB59-42E0-A2B5-2200EAA520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30000"/>
            <a:lum/>
          </a:blip>
          <a:srcRect/>
          <a:stretch>
            <a:fillRect l="-30000" r="-26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E0606DC-D7DB-4EF4-8C8C-7CFE44CEE206}" type="datetimeFigureOut">
              <a:rPr lang="ru-RU"/>
              <a:pPr>
                <a:defRPr/>
              </a:pPr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55DCFB6-8DB5-4990-AA9D-79CDC1E5A5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C:\Users\Мария\Desktop\Рисунок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3" y="548680"/>
            <a:ext cx="8942387" cy="5273675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60648"/>
            <a:ext cx="8229600" cy="285728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ГБОУ СОШ (ОЦ) с. Челно-Вершины структурное подразделение детский сад «Солнышко»</a:t>
            </a:r>
            <a:endParaRPr lang="ru-RU" sz="2800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214414" y="5857892"/>
            <a:ext cx="6429420" cy="1000108"/>
          </a:xfrm>
          <a:prstGeom prst="rect">
            <a:avLst/>
          </a:prstGeom>
        </p:spPr>
        <p:txBody>
          <a:bodyPr anchor="ctr">
            <a:normAutofit fontScale="37500" lnSpcReduction="2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ru-RU" sz="75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ea typeface="+mj-ea"/>
                <a:cs typeface="+mj-cs"/>
              </a:rPr>
              <a:t>Старший воспитатель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ru-RU" sz="75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ea typeface="+mj-ea"/>
                <a:cs typeface="+mj-cs"/>
              </a:rPr>
              <a:t>Бодрова</a:t>
            </a:r>
            <a:r>
              <a:rPr lang="ru-RU" sz="75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ea typeface="+mj-ea"/>
                <a:cs typeface="+mj-cs"/>
              </a:rPr>
              <a:t> Марина Анатольевна</a:t>
            </a:r>
            <a:endParaRPr lang="ru-RU" sz="7500" dirty="0">
              <a:latin typeface="+mj-lt"/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5536" y="4221088"/>
            <a:ext cx="8358246" cy="187621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1430"/>
                <a:solidFill>
                  <a:srgbClr val="FF66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Практика использования проектов в гражданско-патриотическом воспитании  детей в дошкольном образовательном учреждении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 descr="C:\Documents and Settings\Марина\Рабочий стол\Садик фото\100_1662.jpg"/>
          <p:cNvPicPr>
            <a:picLocks noChangeAspect="1" noChangeArrowheads="1"/>
          </p:cNvPicPr>
          <p:nvPr/>
        </p:nvPicPr>
        <p:blipFill>
          <a:blip r:embed="rId2" cstate="print"/>
          <a:srcRect t="4323"/>
          <a:stretch>
            <a:fillRect/>
          </a:stretch>
        </p:blipFill>
        <p:spPr bwMode="auto">
          <a:xfrm rot="20916013">
            <a:off x="367180" y="895200"/>
            <a:ext cx="2347913" cy="299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 descr="C:\Documents and Settings\Марина\Рабочий стол\Садик фото\100_40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656084">
            <a:off x="5713011" y="1082588"/>
            <a:ext cx="3400425" cy="255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 descr="C:\Documents and Settings\Марина\Рабочий стол\Садик фото\100_396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760" y="3789040"/>
            <a:ext cx="3441700" cy="25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Заголовок 1"/>
          <p:cNvSpPr txBox="1">
            <a:spLocks/>
          </p:cNvSpPr>
          <p:nvPr/>
        </p:nvSpPr>
        <p:spPr>
          <a:xfrm>
            <a:off x="0" y="0"/>
            <a:ext cx="9144000" cy="714380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b="1" dirty="0">
                <a:ln w="11430"/>
                <a:solidFill>
                  <a:srgbClr val="0066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Проект «Моя страна»</a:t>
            </a:r>
          </a:p>
        </p:txBody>
      </p:sp>
      <p:pic>
        <p:nvPicPr>
          <p:cNvPr id="6" name="Picture 2" descr="C:\Documents and Settings\Марина\Рабочий стол\Садик фото\100_146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50688" y="1052736"/>
            <a:ext cx="3264362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 descr="C:\Documents and Settings\Марина\Рабочий стол\Садик фото\1.01.10 01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0825076">
            <a:off x="-24319" y="4124987"/>
            <a:ext cx="3206750" cy="240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C:\Documents and Settings\Марина\Рабочий стол\Садик фото\100_149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417674">
            <a:off x="5749564" y="4207559"/>
            <a:ext cx="3224213" cy="241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076 -0.05509 L -0.28837 -0.20301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9" y="-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4.07407E-6 L -0.02344 -0.33982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" y="-1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69515E-7 L 0.35261 -0.31293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6" y="-1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7000"/>
                            </p:stCondLst>
                            <p:childTnLst>
                              <p:par>
                                <p:cTn id="2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3.7037E-7 L -0.29653 0.04745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8" y="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9000"/>
                            </p:stCondLst>
                            <p:childTnLst>
                              <p:par>
                                <p:cTn id="3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9500"/>
                            </p:stCondLst>
                            <p:childTnLst>
                              <p:par>
                                <p:cTn id="42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2.96296E-6 L 0.29514 0.06204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8" y="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1500"/>
                            </p:stCondLst>
                            <p:childTnLst>
                              <p:par>
                                <p:cTn id="4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Марина\Рабочий стол\Садик фото\100_33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869115">
            <a:off x="577092" y="4007579"/>
            <a:ext cx="3735388" cy="280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 descr="C:\Documents and Settings\Марина\Рабочий стол\Садик фото\IMG_368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26874">
            <a:off x="507452" y="1145770"/>
            <a:ext cx="3525837" cy="2646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 descr="C:\Documents and Settings\Марина\Рабочий стол\Садик фото\100_320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826818">
            <a:off x="5150850" y="1172215"/>
            <a:ext cx="3497262" cy="262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Заголовок 1"/>
          <p:cNvSpPr txBox="1">
            <a:spLocks/>
          </p:cNvSpPr>
          <p:nvPr/>
        </p:nvSpPr>
        <p:spPr>
          <a:xfrm>
            <a:off x="0" y="0"/>
            <a:ext cx="9144000" cy="714380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b="1" dirty="0">
                <a:ln w="11430"/>
                <a:solidFill>
                  <a:srgbClr val="0066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Проект «Моя страна»</a:t>
            </a:r>
          </a:p>
        </p:txBody>
      </p:sp>
      <p:pic>
        <p:nvPicPr>
          <p:cNvPr id="6" name="Picture 5" descr="C:\Documents and Settings\Марина\Рабочий стол\Садик фото\IMG_381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843827">
            <a:off x="4935695" y="4108250"/>
            <a:ext cx="3548062" cy="266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2.22222E-6 L -0.28125 -0.2787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1" y="-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1.48148E-6 L 0.19775 -0.24861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9" y="-1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4.44444E-6 L -0.32639 0.02848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3" y="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0"/>
                            </p:stCondLst>
                            <p:childTnLst>
                              <p:par>
                                <p:cTn id="2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2.59259E-6 L 0.35 0.06134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5" y="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  <a:alpha val="8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928813" y="5929313"/>
            <a:ext cx="5500687" cy="928687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sz="4400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4339" name="Picture 2" descr="C:\Documents and Settings\Марина\Рабочий стол\Оформление сказки\126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313"/>
            <a:ext cx="9144000" cy="628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10"/>
          <p:cNvSpPr txBox="1">
            <a:spLocks/>
          </p:cNvSpPr>
          <p:nvPr/>
        </p:nvSpPr>
        <p:spPr>
          <a:xfrm>
            <a:off x="428596" y="3286124"/>
            <a:ext cx="8229600" cy="785818"/>
          </a:xfrm>
          <a:prstGeom prst="rect">
            <a:avLst/>
          </a:prstGeom>
        </p:spPr>
        <p:txBody>
          <a:bodyPr anchor="ctr">
            <a:normAutofit fontScale="92500" lnSpcReduction="1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5400" b="1" dirty="0">
                <a:ln w="19050">
                  <a:solidFill>
                    <a:srgbClr val="FF660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j-ea"/>
                <a:cs typeface="+mj-cs"/>
              </a:rPr>
              <a:t>Спасибо за внимание!</a:t>
            </a:r>
            <a:endParaRPr lang="ru-RU" sz="5400" dirty="0">
              <a:solidFill>
                <a:srgbClr val="FFFF00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11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1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1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00063" y="2857500"/>
            <a:ext cx="8143875" cy="3571875"/>
          </a:xfrm>
        </p:spPr>
        <p:txBody>
          <a:bodyPr rtlCol="0">
            <a:noAutofit/>
          </a:bodyPr>
          <a:lstStyle/>
          <a:p>
            <a:pPr marL="446088" indent="-446088" algn="l" eaLnBrk="1" fontAlgn="auto" hangingPunct="1"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b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можно раньше пробудить в растущем человеке любовь к родной земле;</a:t>
            </a:r>
          </a:p>
          <a:p>
            <a:pPr marL="446088" indent="-446088" algn="l" eaLnBrk="1" fontAlgn="auto" hangingPunct="1"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b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воспитать любовь и уважение к семье родному дому, детскому саду, селу;</a:t>
            </a:r>
          </a:p>
          <a:p>
            <a:pPr marL="446088" indent="-446088" algn="l" eaLnBrk="1" fontAlgn="auto" hangingPunct="1"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b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воспитывать чувство гордости за достижения страны, уважение к армии. </a:t>
            </a:r>
            <a:endParaRPr lang="ru-RU" dirty="0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0" y="0"/>
            <a:ext cx="9144000" cy="1643074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8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Метод проектной деятельности – основа </a:t>
            </a:r>
            <a:r>
              <a:rPr lang="ru-RU" sz="3800" b="1" dirty="0">
                <a:ln w="11430"/>
                <a:solidFill>
                  <a:srgbClr val="CC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формирования</a:t>
            </a:r>
            <a:r>
              <a:rPr lang="ru-RU" sz="38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 патриотических чувств</a:t>
            </a: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642910" y="1857364"/>
            <a:ext cx="8001056" cy="857256"/>
          </a:xfrm>
          <a:prstGeom prst="rect">
            <a:avLst/>
          </a:prstGeom>
        </p:spPr>
        <p:txBody>
          <a:bodyPr anchor="ctr">
            <a:normAutofit fontScale="60000" lnSpcReduction="2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000" b="1" dirty="0">
                <a:ln w="11430"/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j-ea"/>
                <a:cs typeface="+mj-cs"/>
              </a:rPr>
              <a:t>Задачи педагогов и родителей:</a:t>
            </a:r>
            <a:endParaRPr lang="ru-RU" sz="4400" b="1" dirty="0">
              <a:ln w="11430"/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40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840"/>
                            </p:stCondLst>
                            <p:childTnLst>
                              <p:par>
                                <p:cTn id="1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"/>
          <p:cNvSpPr txBox="1">
            <a:spLocks/>
          </p:cNvSpPr>
          <p:nvPr/>
        </p:nvSpPr>
        <p:spPr>
          <a:xfrm>
            <a:off x="642910" y="285728"/>
            <a:ext cx="8001056" cy="857256"/>
          </a:xfrm>
          <a:prstGeom prst="rect">
            <a:avLst/>
          </a:prstGeom>
        </p:spPr>
        <p:txBody>
          <a:bodyPr anchor="ctr">
            <a:normAutofit fontScale="90000" lnSpcReduction="1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000" b="1" dirty="0">
                <a:ln w="11430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j-ea"/>
                <a:cs typeface="+mj-cs"/>
              </a:rPr>
              <a:t>Система работы</a:t>
            </a:r>
            <a:endParaRPr lang="ru-RU" sz="4400" b="1" dirty="0">
              <a:ln w="11430"/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graphicFrame>
        <p:nvGraphicFramePr>
          <p:cNvPr id="7" name="Схема 6"/>
          <p:cNvGraphicFramePr/>
          <p:nvPr/>
        </p:nvGraphicFramePr>
        <p:xfrm>
          <a:off x="285720" y="1285860"/>
          <a:ext cx="8572560" cy="50006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 txBox="1">
            <a:spLocks/>
          </p:cNvSpPr>
          <p:nvPr/>
        </p:nvSpPr>
        <p:spPr>
          <a:xfrm>
            <a:off x="642910" y="142852"/>
            <a:ext cx="8001056" cy="857256"/>
          </a:xfrm>
          <a:prstGeom prst="rect">
            <a:avLst/>
          </a:prstGeom>
        </p:spPr>
        <p:txBody>
          <a:bodyPr anchor="ctr">
            <a:normAutofit fontScale="90000" lnSpcReduction="1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000" b="1" dirty="0">
                <a:ln w="11430"/>
                <a:solidFill>
                  <a:srgbClr val="D600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j-ea"/>
                <a:cs typeface="+mj-cs"/>
              </a:rPr>
              <a:t>Проект «Моя Семья»</a:t>
            </a:r>
            <a:endParaRPr lang="ru-RU" sz="4400" b="1" dirty="0">
              <a:ln w="11430"/>
              <a:solidFill>
                <a:srgbClr val="D6002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714348" y="1214422"/>
            <a:ext cx="8001056" cy="857256"/>
          </a:xfrm>
          <a:prstGeom prst="rect">
            <a:avLst/>
          </a:prstGeom>
        </p:spPr>
        <p:txBody>
          <a:bodyPr anchor="ctr">
            <a:normAutofit fontScale="75000" lnSpcReduction="2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000" b="1" dirty="0">
                <a:ln w="11430"/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j-ea"/>
                <a:cs typeface="+mj-cs"/>
              </a:rPr>
              <a:t>Интегрированный подход</a:t>
            </a:r>
            <a:endParaRPr lang="ru-RU" sz="4400" b="1" dirty="0">
              <a:ln w="11430"/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142844" y="2143116"/>
          <a:ext cx="8858312" cy="43577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 txBox="1">
            <a:spLocks/>
          </p:cNvSpPr>
          <p:nvPr/>
        </p:nvSpPr>
        <p:spPr>
          <a:xfrm>
            <a:off x="642910" y="142852"/>
            <a:ext cx="8001056" cy="857256"/>
          </a:xfrm>
          <a:prstGeom prst="rect">
            <a:avLst/>
          </a:prstGeom>
        </p:spPr>
        <p:txBody>
          <a:bodyPr anchor="ctr">
            <a:normAutofit fontScale="90000" lnSpcReduction="1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000" b="1" dirty="0">
                <a:ln w="11430"/>
                <a:solidFill>
                  <a:srgbClr val="D600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j-ea"/>
                <a:cs typeface="+mj-cs"/>
              </a:rPr>
              <a:t>Проект «Моя Семья»</a:t>
            </a:r>
            <a:endParaRPr lang="ru-RU" sz="4400" b="1" dirty="0">
              <a:ln w="11430"/>
              <a:solidFill>
                <a:srgbClr val="D6002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6150" name="Picture 6" descr="C:\Users\Мария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117" y="980728"/>
            <a:ext cx="3633787" cy="2724150"/>
          </a:xfrm>
          <a:prstGeom prst="rect">
            <a:avLst/>
          </a:prstGeom>
          <a:noFill/>
        </p:spPr>
      </p:pic>
      <p:pic>
        <p:nvPicPr>
          <p:cNvPr id="6152" name="Picture 8" descr="C:\Users\Мария\Desktop\Рисунок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2708920"/>
            <a:ext cx="3371850" cy="2584450"/>
          </a:xfrm>
          <a:prstGeom prst="rect">
            <a:avLst/>
          </a:prstGeom>
          <a:noFill/>
        </p:spPr>
      </p:pic>
      <p:pic>
        <p:nvPicPr>
          <p:cNvPr id="6151" name="Picture 7" descr="C:\Users\Мария\Desktop\Рисунок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36654" y="4282901"/>
            <a:ext cx="3371850" cy="253047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 txBox="1">
            <a:spLocks/>
          </p:cNvSpPr>
          <p:nvPr/>
        </p:nvSpPr>
        <p:spPr>
          <a:xfrm>
            <a:off x="642910" y="142852"/>
            <a:ext cx="8001056" cy="857256"/>
          </a:xfrm>
          <a:prstGeom prst="rect">
            <a:avLst/>
          </a:prstGeom>
        </p:spPr>
        <p:txBody>
          <a:bodyPr anchor="ctr">
            <a:normAutofit fontScale="90000" lnSpcReduction="1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000" b="1" dirty="0">
                <a:ln w="11430"/>
                <a:solidFill>
                  <a:srgbClr val="D600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j-ea"/>
                <a:cs typeface="+mj-cs"/>
              </a:rPr>
              <a:t>Проект «Моя Семья»</a:t>
            </a:r>
            <a:endParaRPr lang="ru-RU" sz="4400" b="1" dirty="0">
              <a:ln w="11430"/>
              <a:solidFill>
                <a:srgbClr val="D6002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7174" name="Picture 6" descr="C:\Users\Мария\Desktop\Рисунок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80728"/>
            <a:ext cx="4029075" cy="3024187"/>
          </a:xfrm>
          <a:prstGeom prst="rect">
            <a:avLst/>
          </a:prstGeom>
          <a:noFill/>
        </p:spPr>
      </p:pic>
      <p:pic>
        <p:nvPicPr>
          <p:cNvPr id="7175" name="Picture 7" descr="C:\Users\Мария\Desktop\Рисунок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59363" y="980728"/>
            <a:ext cx="4084637" cy="3067050"/>
          </a:xfrm>
          <a:prstGeom prst="rect">
            <a:avLst/>
          </a:prstGeom>
          <a:noFill/>
        </p:spPr>
      </p:pic>
      <p:pic>
        <p:nvPicPr>
          <p:cNvPr id="7176" name="Picture 8" descr="C:\Users\Мария\Desktop\Рисунок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7744" y="3413125"/>
            <a:ext cx="4584700" cy="344487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 txBox="1">
            <a:spLocks/>
          </p:cNvSpPr>
          <p:nvPr/>
        </p:nvSpPr>
        <p:spPr>
          <a:xfrm>
            <a:off x="214282" y="142852"/>
            <a:ext cx="8429684" cy="1428760"/>
          </a:xfrm>
          <a:prstGeom prst="rect">
            <a:avLst/>
          </a:prstGeom>
        </p:spPr>
        <p:txBody>
          <a:bodyPr anchor="ctr">
            <a:normAutofit fontScale="60000" lnSpcReduction="2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000" b="1" dirty="0">
                <a:ln w="11430"/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j-ea"/>
                <a:cs typeface="+mj-cs"/>
              </a:rPr>
              <a:t>Проект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ru-RU" sz="6000" b="1" dirty="0">
                <a:ln w="11430"/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j-ea"/>
                <a:cs typeface="+mj-cs"/>
              </a:rPr>
              <a:t>«Дети и взрослые в детском саду»</a:t>
            </a:r>
            <a:endParaRPr lang="ru-RU" sz="4400" b="1" dirty="0">
              <a:ln w="11430"/>
              <a:solidFill>
                <a:srgbClr val="00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142844" y="1643050"/>
          <a:ext cx="8858312" cy="50006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 txBox="1">
            <a:spLocks/>
          </p:cNvSpPr>
          <p:nvPr/>
        </p:nvSpPr>
        <p:spPr>
          <a:xfrm>
            <a:off x="214282" y="0"/>
            <a:ext cx="8429684" cy="1428760"/>
          </a:xfrm>
          <a:prstGeom prst="rect">
            <a:avLst/>
          </a:prstGeom>
        </p:spPr>
        <p:txBody>
          <a:bodyPr anchor="ctr">
            <a:normAutofit fontScale="82500" lnSpcReduction="2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000" b="1" dirty="0">
                <a:ln w="11430"/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j-ea"/>
                <a:cs typeface="+mj-cs"/>
              </a:rPr>
              <a:t>Проект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ru-RU" sz="6000" b="1" dirty="0">
                <a:ln w="11430"/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j-ea"/>
                <a:cs typeface="+mj-cs"/>
              </a:rPr>
              <a:t>«Моя малая Родина»</a:t>
            </a:r>
            <a:endParaRPr lang="ru-RU" sz="4400" b="1" dirty="0">
              <a:ln w="11430"/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9221" name="Picture 5" descr="C:\Users\Мария\Desktop\Рисунок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4784"/>
            <a:ext cx="4346575" cy="3230563"/>
          </a:xfrm>
          <a:prstGeom prst="rect">
            <a:avLst/>
          </a:prstGeom>
          <a:noFill/>
        </p:spPr>
      </p:pic>
      <p:pic>
        <p:nvPicPr>
          <p:cNvPr id="9222" name="Picture 6" descr="C:\Users\Мария\Desktop\Рисунок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2951" y="3229818"/>
            <a:ext cx="4681537" cy="35115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9" name="Picture 9" descr="C:\Users\Мария\Desktop\Рисунок11.jpg"/>
          <p:cNvPicPr>
            <a:picLocks noChangeAspect="1" noChangeArrowheads="1"/>
          </p:cNvPicPr>
          <p:nvPr/>
        </p:nvPicPr>
        <p:blipFill>
          <a:blip r:embed="rId2" cstate="print"/>
          <a:srcRect l="16896" r="22386"/>
          <a:stretch>
            <a:fillRect/>
          </a:stretch>
        </p:blipFill>
        <p:spPr bwMode="auto">
          <a:xfrm>
            <a:off x="3203848" y="1916832"/>
            <a:ext cx="2952328" cy="3646379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214282" y="5786454"/>
            <a:ext cx="5500694" cy="642918"/>
          </a:xfrm>
          <a:prstGeom prst="rect">
            <a:avLst/>
          </a:prstGeom>
        </p:spPr>
        <p:txBody>
          <a:bodyPr anchor="ctr">
            <a:normAutofit fontScale="75000" lnSpcReduction="2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000" b="1" dirty="0">
                <a:ln w="11430"/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j-ea"/>
                <a:cs typeface="+mj-cs"/>
              </a:rPr>
              <a:t>Мини-музеи</a:t>
            </a:r>
            <a:endParaRPr lang="ru-RU" sz="4400" b="1" dirty="0">
              <a:ln w="11430"/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285720" y="-285776"/>
            <a:ext cx="8429684" cy="1428760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dirty="0">
                <a:ln w="11430"/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j-ea"/>
                <a:cs typeface="+mj-cs"/>
              </a:rPr>
              <a:t>Проект «Моя малая Родина»</a:t>
            </a:r>
            <a:endParaRPr lang="ru-RU" sz="4400" b="1" dirty="0">
              <a:ln w="11430"/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10248" name="Picture 8" descr="C:\Users\Мария\Desktop\Рисунок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908720"/>
            <a:ext cx="3498203" cy="2623319"/>
          </a:xfrm>
          <a:prstGeom prst="round2DiagRect">
            <a:avLst>
              <a:gd name="adj1" fmla="val 25081"/>
              <a:gd name="adj2" fmla="val 0"/>
            </a:avLst>
          </a:prstGeom>
          <a:noFill/>
          <a:effectLst>
            <a:softEdge rad="63500"/>
          </a:effectLst>
        </p:spPr>
      </p:pic>
      <p:pic>
        <p:nvPicPr>
          <p:cNvPr id="10250" name="Picture 10" descr="C:\Users\Мария\Desktop\Рисунок1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5804" y="3861048"/>
            <a:ext cx="3822700" cy="2871787"/>
          </a:xfrm>
          <a:prstGeom prst="snip2Same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1363</TotalTime>
  <Words>160</Words>
  <Application>Microsoft Office PowerPoint</Application>
  <PresentationFormat>Экран (4:3)</PresentationFormat>
  <Paragraphs>36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Wingdings</vt:lpstr>
      <vt:lpstr>Тема1</vt:lpstr>
      <vt:lpstr>ГБОУ СОШ (ОЦ) с. Челно-Вершины структурное подразделение детский сад «Солнышко»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Мария</cp:lastModifiedBy>
  <cp:revision>161</cp:revision>
  <dcterms:created xsi:type="dcterms:W3CDTF">2009-12-04T16:54:12Z</dcterms:created>
  <dcterms:modified xsi:type="dcterms:W3CDTF">2015-02-01T18:42:54Z</dcterms:modified>
</cp:coreProperties>
</file>