
<file path=[Content_Types].xml><?xml version="1.0" encoding="utf-8"?>
<Types xmlns="http://schemas.openxmlformats.org/package/2006/content-types">
  <Override PartName="/ppt/slideMasters/slideMaster3.xml" ContentType="application/vnd.openxmlformats-officedocument.presentationml.slideMaster+xml"/>
  <Override PartName="/ppt/slides/slide6.xml" ContentType="application/vnd.openxmlformats-officedocument.presentationml.slide+xml"/>
  <Override PartName="/ppt/slides/slide29.xml" ContentType="application/vnd.openxmlformats-officedocument.presentationml.slide+xml"/>
  <Override PartName="/ppt/slides/slide38.xml" ContentType="application/vnd.openxmlformats-officedocument.presentationml.slide+xml"/>
  <Override PartName="/ppt/slideLayouts/slideLayout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4.xml" ContentType="application/vnd.openxmlformats-officedocument.presentationml.slide+xml"/>
  <Override PartName="/ppt/slides/slide18.xml" ContentType="application/vnd.openxmlformats-officedocument.presentationml.slide+xml"/>
  <Override PartName="/ppt/slides/slide27.xml" ContentType="application/vnd.openxmlformats-officedocument.presentationml.slide+xml"/>
  <Override PartName="/ppt/slides/slide36.xml" ContentType="application/vnd.openxmlformats-officedocument.presentationml.slide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28.xml" ContentType="application/vnd.openxmlformats-officedocument.presentationml.slideLayout+xml"/>
  <Override PartName="/ppt/theme/theme3.xml" ContentType="application/vnd.openxmlformats-officedocument.theme+xml"/>
  <Override PartName="/ppt/slides/slide2.xml" ContentType="application/vnd.openxmlformats-officedocument.presentationml.slide+xml"/>
  <Override PartName="/ppt/slides/slide16.xml" ContentType="application/vnd.openxmlformats-officedocument.presentationml.slide+xml"/>
  <Override PartName="/ppt/slides/slide25.xml" ContentType="application/vnd.openxmlformats-officedocument.presentationml.slide+xml"/>
  <Override PartName="/ppt/slides/slide34.xml" ContentType="application/vnd.openxmlformats-officedocument.presentationml.slide+xml"/>
  <Override PartName="/ppt/slides/slide43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26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slides/slide14.xml" ContentType="application/vnd.openxmlformats-officedocument.presentationml.slide+xml"/>
  <Override PartName="/ppt/slides/slide23.xml" ContentType="application/vnd.openxmlformats-officedocument.presentationml.slide+xml"/>
  <Override PartName="/ppt/slides/slide32.xml" ContentType="application/vnd.openxmlformats-officedocument.presentationml.slide+xml"/>
  <Override PartName="/ppt/slides/slide41.xml" ContentType="application/vnd.openxmlformats-officedocument.presentationml.slide+xml"/>
  <Override PartName="/ppt/slideLayouts/slideLayout13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s/slide10.xml" ContentType="application/vnd.openxmlformats-officedocument.presentationml.slide+xml"/>
  <Override PartName="/ppt/slides/slide12.xml" ContentType="application/vnd.openxmlformats-officedocument.presentationml.slide+xml"/>
  <Override PartName="/ppt/slides/slide21.xml" ContentType="application/vnd.openxmlformats-officedocument.presentationml.slide+xml"/>
  <Override PartName="/ppt/slides/slide30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31.xml" ContentType="application/vnd.openxmlformats-officedocument.presentationml.slideLayout+xml"/>
  <Override PartName="/docProps/custom.xml" ContentType="application/vnd.openxmlformats-officedocument.custom-properties+xml"/>
  <Override PartName="/ppt/slides/slide7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slideMasters/slideMaster2.xml" ContentType="application/vnd.openxmlformats-officedocument.presentationml.slideMaster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s/slide28.xml" ContentType="application/vnd.openxmlformats-officedocument.presentationml.slide+xml"/>
  <Override PartName="/ppt/slides/slide3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s/slide3.xml" ContentType="application/vnd.openxmlformats-officedocument.presentationml.slide+xml"/>
  <Override PartName="/ppt/slides/slide17.xml" ContentType="application/vnd.openxmlformats-officedocument.presentationml.slide+xml"/>
  <Override PartName="/ppt/slides/slide26.xml" ContentType="application/vnd.openxmlformats-officedocument.presentationml.slide+xml"/>
  <Override PartName="/ppt/slides/slide37.xml" ContentType="application/vnd.openxmlformats-officedocument.presentationml.slide+xml"/>
  <Override PartName="/ppt/presProps.xml" ContentType="application/vnd.openxmlformats-officedocument.presentationml.presProps+xml"/>
  <Override PartName="/ppt/slideLayouts/slideLayout5.xml" ContentType="application/vnd.openxmlformats-officedocument.presentationml.slideLayout+xml"/>
  <Override PartName="/ppt/slideLayouts/slideLayout18.xml" ContentType="application/vnd.openxmlformats-officedocument.presentationml.slideLayout+xml"/>
  <Override PartName="/ppt/theme/theme2.xml" ContentType="application/vnd.openxmlformats-officedocument.theme+xml"/>
  <Override PartName="/ppt/slideLayouts/slideLayout27.xml" ContentType="application/vnd.openxmlformats-officedocument.presentationml.slideLayout+xml"/>
  <Override PartName="/ppt/slides/slide1.xml" ContentType="application/vnd.openxmlformats-officedocument.presentationml.slide+xml"/>
  <Override PartName="/ppt/slides/slide15.xml" ContentType="application/vnd.openxmlformats-officedocument.presentationml.slide+xml"/>
  <Override PartName="/ppt/slides/slide24.xml" ContentType="application/vnd.openxmlformats-officedocument.presentationml.slide+xml"/>
  <Override PartName="/ppt/slides/slide33.xml" ContentType="application/vnd.openxmlformats-officedocument.presentationml.slide+xml"/>
  <Override PartName="/ppt/slides/slide35.xml" ContentType="application/vnd.openxmlformats-officedocument.presentationml.slide+xml"/>
  <Override PartName="/ppt/slideLayouts/slideLayout3.xml" ContentType="application/vnd.openxmlformats-officedocument.presentationml.slideLayout+xml"/>
  <Override PartName="/ppt/slideLayouts/slideLayout16.xml" ContentType="application/vnd.openxmlformats-officedocument.presentationml.slideLayout+xml"/>
  <Default Extension="jpeg" ContentType="image/jpeg"/>
  <Override PartName="/ppt/slideLayouts/slideLayout25.xml" ContentType="application/vnd.openxmlformats-officedocument.presentationml.slideLayout+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22.xml" ContentType="application/vnd.openxmlformats-officedocument.presentationml.slide+xml"/>
  <Override PartName="/ppt/slides/slide31.xml" ContentType="application/vnd.openxmlformats-officedocument.presentationml.slide+xml"/>
  <Override PartName="/ppt/slides/slide42.xml" ContentType="application/vnd.openxmlformats-officedocument.presentationml.slide+xml"/>
  <Override PartName="/ppt/slideLayouts/slideLayout1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32.xml" ContentType="application/vnd.openxmlformats-officedocument.presentationml.slideLayout+xml"/>
  <Default Extension="wav" ContentType="audio/wav"/>
  <Override PartName="/docProps/app.xml" ContentType="application/vnd.openxmlformats-officedocument.extended-properties+xml"/>
  <Override PartName="/ppt/slides/slide11.xml" ContentType="application/vnd.openxmlformats-officedocument.presentationml.slide+xml"/>
  <Override PartName="/ppt/slides/slide20.xml" ContentType="application/vnd.openxmlformats-officedocument.presentationml.slide+xml"/>
  <Override PartName="/ppt/slides/slide40.xml" ContentType="application/vnd.openxmlformats-officedocument.presentationml.slide+xml"/>
  <Override PartName="/ppt/slideLayouts/slideLayout12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8.xml" ContentType="application/vnd.openxmlformats-officedocument.presentationml.slide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49" r:id="rId2"/>
    <p:sldMasterId id="2147483650" r:id="rId3"/>
  </p:sldMasterIdLst>
  <p:sldIdLst>
    <p:sldId id="256" r:id="rId4"/>
    <p:sldId id="257" r:id="rId5"/>
    <p:sldId id="258" r:id="rId6"/>
    <p:sldId id="259" r:id="rId7"/>
    <p:sldId id="267" r:id="rId8"/>
    <p:sldId id="268" r:id="rId9"/>
    <p:sldId id="271" r:id="rId10"/>
    <p:sldId id="272" r:id="rId11"/>
    <p:sldId id="269" r:id="rId12"/>
    <p:sldId id="270" r:id="rId13"/>
    <p:sldId id="273" r:id="rId14"/>
    <p:sldId id="274" r:id="rId15"/>
    <p:sldId id="260" r:id="rId16"/>
    <p:sldId id="261" r:id="rId17"/>
    <p:sldId id="275" r:id="rId18"/>
    <p:sldId id="276" r:id="rId19"/>
    <p:sldId id="277" r:id="rId20"/>
    <p:sldId id="278" r:id="rId21"/>
    <p:sldId id="279" r:id="rId22"/>
    <p:sldId id="280" r:id="rId23"/>
    <p:sldId id="281" r:id="rId24"/>
    <p:sldId id="282" r:id="rId25"/>
    <p:sldId id="262" r:id="rId26"/>
    <p:sldId id="263" r:id="rId27"/>
    <p:sldId id="283" r:id="rId28"/>
    <p:sldId id="284" r:id="rId29"/>
    <p:sldId id="289" r:id="rId30"/>
    <p:sldId id="290" r:id="rId31"/>
    <p:sldId id="287" r:id="rId32"/>
    <p:sldId id="288" r:id="rId33"/>
    <p:sldId id="285" r:id="rId34"/>
    <p:sldId id="286" r:id="rId35"/>
    <p:sldId id="264" r:id="rId36"/>
    <p:sldId id="265" r:id="rId37"/>
    <p:sldId id="297" r:id="rId38"/>
    <p:sldId id="298" r:id="rId39"/>
    <p:sldId id="295" r:id="rId40"/>
    <p:sldId id="296" r:id="rId41"/>
    <p:sldId id="293" r:id="rId42"/>
    <p:sldId id="294" r:id="rId43"/>
    <p:sldId id="291" r:id="rId44"/>
    <p:sldId id="292" r:id="rId45"/>
    <p:sldId id="266" r:id="rId46"/>
  </p:sldIdLst>
  <p:sldSz cx="9144000" cy="6858000" type="screen4x3"/>
  <p:notesSz cx="6858000" cy="9144000"/>
  <p:defaultTextStyle>
    <a:defPPr>
      <a:defRPr lang="ru-RU"/>
    </a:defPPr>
    <a:lvl1pPr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0"/>
      </a:spcBef>
      <a:spcAft>
        <a:spcPct val="0"/>
      </a:spcAft>
      <a:defRPr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00CC99"/>
    <a:srgbClr val="990033"/>
  </p:clrMru>
  <p:extLst>
    <p:ext uri="{E76CE94A-603C-4142-B9EB-6D1370010A27}">
      <p14:discardImageEditData xmlns="" xmlns:p14="http://schemas.microsoft.com/office/powerpoint/2010/main" val="0"/>
    </p:ext>
    <p:ext uri="{D31A062A-798A-4329-ABDD-BBA856620510}">
      <p14:defaultImageDpi xmlns=""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82" d="100"/>
          <a:sy n="82" d="100"/>
        </p:scale>
        <p:origin x="-1008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0.xml"/><Relationship Id="rId18" Type="http://schemas.openxmlformats.org/officeDocument/2006/relationships/slide" Target="slides/slide15.xml"/><Relationship Id="rId26" Type="http://schemas.openxmlformats.org/officeDocument/2006/relationships/slide" Target="slides/slide23.xml"/><Relationship Id="rId39" Type="http://schemas.openxmlformats.org/officeDocument/2006/relationships/slide" Target="slides/slide36.xml"/><Relationship Id="rId3" Type="http://schemas.openxmlformats.org/officeDocument/2006/relationships/slideMaster" Target="slideMasters/slideMaster3.xml"/><Relationship Id="rId21" Type="http://schemas.openxmlformats.org/officeDocument/2006/relationships/slide" Target="slides/slide18.xml"/><Relationship Id="rId34" Type="http://schemas.openxmlformats.org/officeDocument/2006/relationships/slide" Target="slides/slide31.xml"/><Relationship Id="rId42" Type="http://schemas.openxmlformats.org/officeDocument/2006/relationships/slide" Target="slides/slide39.xml"/><Relationship Id="rId47" Type="http://schemas.openxmlformats.org/officeDocument/2006/relationships/presProps" Target="presProps.xml"/><Relationship Id="rId50" Type="http://schemas.openxmlformats.org/officeDocument/2006/relationships/tableStyles" Target="tableStyles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17" Type="http://schemas.openxmlformats.org/officeDocument/2006/relationships/slide" Target="slides/slide14.xml"/><Relationship Id="rId25" Type="http://schemas.openxmlformats.org/officeDocument/2006/relationships/slide" Target="slides/slide22.xml"/><Relationship Id="rId33" Type="http://schemas.openxmlformats.org/officeDocument/2006/relationships/slide" Target="slides/slide30.xml"/><Relationship Id="rId38" Type="http://schemas.openxmlformats.org/officeDocument/2006/relationships/slide" Target="slides/slide35.xml"/><Relationship Id="rId46" Type="http://schemas.openxmlformats.org/officeDocument/2006/relationships/slide" Target="slides/slide43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3.xml"/><Relationship Id="rId20" Type="http://schemas.openxmlformats.org/officeDocument/2006/relationships/slide" Target="slides/slide17.xml"/><Relationship Id="rId29" Type="http://schemas.openxmlformats.org/officeDocument/2006/relationships/slide" Target="slides/slide26.xml"/><Relationship Id="rId41" Type="http://schemas.openxmlformats.org/officeDocument/2006/relationships/slide" Target="slides/slide3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24" Type="http://schemas.openxmlformats.org/officeDocument/2006/relationships/slide" Target="slides/slide21.xml"/><Relationship Id="rId32" Type="http://schemas.openxmlformats.org/officeDocument/2006/relationships/slide" Target="slides/slide29.xml"/><Relationship Id="rId37" Type="http://schemas.openxmlformats.org/officeDocument/2006/relationships/slide" Target="slides/slide34.xml"/><Relationship Id="rId40" Type="http://schemas.openxmlformats.org/officeDocument/2006/relationships/slide" Target="slides/slide37.xml"/><Relationship Id="rId45" Type="http://schemas.openxmlformats.org/officeDocument/2006/relationships/slide" Target="slides/slide42.xml"/><Relationship Id="rId5" Type="http://schemas.openxmlformats.org/officeDocument/2006/relationships/slide" Target="slides/slide2.xml"/><Relationship Id="rId15" Type="http://schemas.openxmlformats.org/officeDocument/2006/relationships/slide" Target="slides/slide12.xml"/><Relationship Id="rId23" Type="http://schemas.openxmlformats.org/officeDocument/2006/relationships/slide" Target="slides/slide20.xml"/><Relationship Id="rId28" Type="http://schemas.openxmlformats.org/officeDocument/2006/relationships/slide" Target="slides/slide25.xml"/><Relationship Id="rId36" Type="http://schemas.openxmlformats.org/officeDocument/2006/relationships/slide" Target="slides/slide33.xml"/><Relationship Id="rId49" Type="http://schemas.openxmlformats.org/officeDocument/2006/relationships/theme" Target="theme/theme1.xml"/><Relationship Id="rId10" Type="http://schemas.openxmlformats.org/officeDocument/2006/relationships/slide" Target="slides/slide7.xml"/><Relationship Id="rId19" Type="http://schemas.openxmlformats.org/officeDocument/2006/relationships/slide" Target="slides/slide16.xml"/><Relationship Id="rId31" Type="http://schemas.openxmlformats.org/officeDocument/2006/relationships/slide" Target="slides/slide28.xml"/><Relationship Id="rId44" Type="http://schemas.openxmlformats.org/officeDocument/2006/relationships/slide" Target="slides/slide41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slide" Target="slides/slide11.xml"/><Relationship Id="rId22" Type="http://schemas.openxmlformats.org/officeDocument/2006/relationships/slide" Target="slides/slide19.xml"/><Relationship Id="rId27" Type="http://schemas.openxmlformats.org/officeDocument/2006/relationships/slide" Target="slides/slide24.xml"/><Relationship Id="rId30" Type="http://schemas.openxmlformats.org/officeDocument/2006/relationships/slide" Target="slides/slide27.xml"/><Relationship Id="rId35" Type="http://schemas.openxmlformats.org/officeDocument/2006/relationships/slide" Target="slides/slide32.xml"/><Relationship Id="rId43" Type="http://schemas.openxmlformats.org/officeDocument/2006/relationships/slide" Target="slides/slide40.xml"/><Relationship Id="rId48" Type="http://schemas.openxmlformats.org/officeDocument/2006/relationships/viewProps" Target="viewProps.xml"/><Relationship Id="rId8" Type="http://schemas.openxmlformats.org/officeDocument/2006/relationships/slide" Target="slides/slide5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1419205-ACA0-4B2A-9725-F8545AD680E2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1C5C1E-BEDE-4694-855F-0D5B652BBA9E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5AA8D7C-09A4-43E2-AF18-5BF64A072259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6CDADE6-43A0-40A2-B7FC-95C4ACF7971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A8668BB-F74D-4196-92D3-58553972E1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BEAB49-71DF-40BC-9B2C-1CAA2CAA874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762000" y="685800"/>
            <a:ext cx="3695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10100" y="685800"/>
            <a:ext cx="3695700" cy="38862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383D9F9-5C2E-49F1-96E1-E8DBBE9C16B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3EF0C00-CFA9-4426-9EF5-77C2F911846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CBDDD60-543D-4A06-AAFB-7C95C7E61A9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CAC4C08-7D72-4A68-96C4-5661CEF9E2E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7F93590-4944-437C-A899-DD3D43C50C6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68FB4D-A180-44DA-A148-BC1E60D460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3F9A86A2-93AE-4EB7-9037-1C828D3C139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D60932F-4651-4283-903A-BE8DE0D987A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419850" y="685800"/>
            <a:ext cx="1885950" cy="54864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762000" y="685800"/>
            <a:ext cx="5505450" cy="54864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9CED0B1-E72F-47D8-A5F5-959533FB133D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/>
            </a:lvl1pPr>
            <a:lvl2pPr marL="457200" indent="0" algn="ctr">
              <a:buNone/>
              <a:defRPr/>
            </a:lvl2pPr>
            <a:lvl3pPr marL="914400" indent="0" algn="ctr">
              <a:buNone/>
              <a:defRPr/>
            </a:lvl3pPr>
            <a:lvl4pPr marL="1371600" indent="0" algn="ctr">
              <a:buNone/>
              <a:defRPr/>
            </a:lvl4pPr>
            <a:lvl5pPr marL="1828800" indent="0" algn="ctr">
              <a:buNone/>
              <a:defRPr/>
            </a:lvl5pPr>
            <a:lvl6pPr marL="2286000" indent="0" algn="ctr">
              <a:buNone/>
              <a:defRPr/>
            </a:lvl6pPr>
            <a:lvl7pPr marL="2743200" indent="0" algn="ctr">
              <a:buNone/>
              <a:defRPr/>
            </a:lvl7pPr>
            <a:lvl8pPr marL="3200400" indent="0" algn="ctr">
              <a:buNone/>
              <a:defRPr/>
            </a:lvl8pPr>
            <a:lvl9pPr marL="3657600" indent="0" algn="ctr">
              <a:buNone/>
              <a:defRPr/>
            </a:lvl9pPr>
          </a:lstStyle>
          <a:p>
            <a:r>
              <a:rPr lang="en-US"/>
              <a:t>Образец подзаголовка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47724BE-8D65-4046-84EB-ECC9FD60C79C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06BBFA-4727-4973-9707-86183AC2221E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99C9E0-4DD9-46B8-80FF-17C65719CB6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6858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981200"/>
            <a:ext cx="3810000" cy="41148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E956E2F-6025-4726-BD23-59E6CBFAA352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F34482B-F1C1-4A8E-BA62-A2DA26FA7DF8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67F10EA-2545-4AF2-B03D-3C2A48E5BAF9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FBF5D70-10FF-441E-A8C7-63F1E1195C30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/>
            </a:lvl1pPr>
            <a:lvl2pPr marL="457200" indent="0">
              <a:buNone/>
              <a:defRPr sz="1800"/>
            </a:lvl2pPr>
            <a:lvl3pPr marL="914400" indent="0">
              <a:buNone/>
              <a:defRPr sz="1600"/>
            </a:lvl3pPr>
            <a:lvl4pPr marL="1371600" indent="0">
              <a:buNone/>
              <a:defRPr sz="1400"/>
            </a:lvl4pPr>
            <a:lvl5pPr marL="1828800" indent="0">
              <a:buNone/>
              <a:defRPr sz="1400"/>
            </a:lvl5pPr>
            <a:lvl6pPr marL="2286000" indent="0">
              <a:buNone/>
              <a:defRPr sz="1400"/>
            </a:lvl6pPr>
            <a:lvl7pPr marL="2743200" indent="0">
              <a:buNone/>
              <a:defRPr sz="1400"/>
            </a:lvl7pPr>
            <a:lvl8pPr marL="3200400" indent="0">
              <a:buNone/>
              <a:defRPr sz="1400"/>
            </a:lvl8pPr>
            <a:lvl9pPr marL="3657600" indent="0">
              <a:buNone/>
              <a:defRPr sz="14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3861284-E8C3-4818-B591-C79F14D619C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206CF6B-6FA2-43DA-90CD-4C95141AAE66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D86A513-17C6-44B7-ADD1-86692C32176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3E8E7D3-FDAA-42CF-B46B-5CFC0A76F81A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515100" y="609600"/>
            <a:ext cx="1943100" cy="5486400"/>
          </a:xfrm>
        </p:spPr>
        <p:txBody>
          <a:bodyPr vert="eaVert"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5676900" cy="5486400"/>
          </a:xfrm>
        </p:spPr>
        <p:txBody>
          <a:bodyPr vert="eaVert"/>
          <a:lstStyle/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B66EDAB-BA99-4CFF-9373-ECDF85F3B871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5215A3-2C2E-4F22-B642-69505FE0F01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7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8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9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F38812F-25C9-40D8-B66F-9E80DDFFA9A4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5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20F5C44-D135-4B06-947C-6A8258F58BCF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3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4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DB3843B-5FC4-4CD2-991C-67F98135E3DA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Образец текста</a:t>
            </a:r>
          </a:p>
          <a:p>
            <a:pPr lvl="1"/>
            <a:r>
              <a:rPr lang="en-US"/>
              <a:t>Второй уровень</a:t>
            </a:r>
          </a:p>
          <a:p>
            <a:pPr lvl="2"/>
            <a:r>
              <a:rPr lang="en-US"/>
              <a:t>Третий уровень</a:t>
            </a:r>
          </a:p>
          <a:p>
            <a:pPr lvl="3"/>
            <a:r>
              <a:rPr lang="en-US"/>
              <a:t>Четвертый уровень</a:t>
            </a:r>
          </a:p>
          <a:p>
            <a:pPr lvl="4"/>
            <a:r>
              <a:rPr lang="en-US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23269F-3000-4509-9048-338DC631553B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ru-RU" noProof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Образец текста</a:t>
            </a:r>
          </a:p>
        </p:txBody>
      </p:sp>
      <p:sp>
        <p:nvSpPr>
          <p:cNvPr id="5" name="Rectangle 4"/>
          <p:cNvSpPr>
            <a:spLocks noGrp="1" noChangeArrowheads="1"/>
          </p:cNvSpPr>
          <p:nvPr>
            <p:ph type="dt" sz="half" idx="10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6" name="Rectangle 5"/>
          <p:cNvSpPr>
            <a:spLocks noGrp="1" noChangeArrowheads="1"/>
          </p:cNvSpPr>
          <p:nvPr>
            <p:ph type="ftr" sz="quarter" idx="11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7" name="Rectangle 6"/>
          <p:cNvSpPr>
            <a:spLocks noGrp="1" noChangeArrowheads="1"/>
          </p:cNvSpPr>
          <p:nvPr>
            <p:ph type="sldNum" sz="quarter" idx="12"/>
          </p:nvPr>
        </p:nvSpPr>
        <p:spPr>
          <a:ln/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841DAC9-1CB2-4D04-9449-51B0C88650F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заголовка</a:t>
            </a:r>
          </a:p>
        </p:txBody>
      </p:sp>
      <p:sp>
        <p:nvSpPr>
          <p:cNvPr id="1027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</a:p>
        </p:txBody>
      </p:sp>
      <p:sp>
        <p:nvSpPr>
          <p:cNvPr id="1028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457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29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5225"/>
            <a:ext cx="2895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>
              <a:defRPr sz="1400"/>
            </a:lvl1pPr>
          </a:lstStyle>
          <a:p>
            <a:pPr>
              <a:defRPr/>
            </a:pPr>
            <a:endParaRPr lang="ru-RU"/>
          </a:p>
        </p:txBody>
      </p:sp>
      <p:sp>
        <p:nvSpPr>
          <p:cNvPr id="1030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5225"/>
            <a:ext cx="2133600" cy="4762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400"/>
            </a:lvl1pPr>
          </a:lstStyle>
          <a:p>
            <a:pPr>
              <a:defRPr/>
            </a:pPr>
            <a:fld id="{A96D9B54-2582-4878-BA6D-7075E98668B5}" type="slidenum">
              <a:rPr lang="ru-RU"/>
              <a:pPr>
                <a:defRPr/>
              </a:pPr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0" r:id="rId2"/>
    <p:sldLayoutId id="2147483659" r:id="rId3"/>
    <p:sldLayoutId id="2147483658" r:id="rId4"/>
    <p:sldLayoutId id="2147483657" r:id="rId5"/>
    <p:sldLayoutId id="2147483656" r:id="rId6"/>
    <p:sldLayoutId id="2147483655" r:id="rId7"/>
    <p:sldLayoutId id="2147483654" r:id="rId8"/>
    <p:sldLayoutId id="2147483653" r:id="rId9"/>
    <p:sldLayoutId id="2147483652" r:id="rId10"/>
    <p:sldLayoutId id="214748365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Arial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fontAlgn="base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0">
          <a:blip r:embed="rId13"/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314" name="Title Placeholder 1"/>
          <p:cNvSpPr>
            <a:spLocks noGrp="1"/>
          </p:cNvSpPr>
          <p:nvPr>
            <p:ph type="title"/>
          </p:nvPr>
        </p:nvSpPr>
        <p:spPr bwMode="auto">
          <a:xfrm>
            <a:off x="762000" y="4572000"/>
            <a:ext cx="6781800" cy="1600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13315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762000" y="685800"/>
            <a:ext cx="75438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48400" y="6208713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762000" y="6208713"/>
            <a:ext cx="48736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b="1">
                <a:solidFill>
                  <a:schemeClr val="tx2">
                    <a:lumMod val="90000"/>
                    <a:lumOff val="10000"/>
                  </a:schemeClr>
                </a:solidFill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7620000" y="5688013"/>
            <a:ext cx="7620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2400">
                <a:solidFill>
                  <a:schemeClr val="tx1">
                    <a:lumMod val="85000"/>
                    <a:lumOff val="15000"/>
                  </a:schemeClr>
                </a:solidFill>
                <a:latin typeface="+mj-lt"/>
              </a:defRPr>
            </a:lvl1pPr>
          </a:lstStyle>
          <a:p>
            <a:pPr>
              <a:defRPr/>
            </a:pPr>
            <a:fld id="{3DA1274D-9343-475F-99F0-FE4D7C67C1FF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sp>
        <p:nvSpPr>
          <p:cNvPr id="8" name="Rectangle 7"/>
          <p:cNvSpPr/>
          <p:nvPr/>
        </p:nvSpPr>
        <p:spPr>
          <a:xfrm>
            <a:off x="777875" y="0"/>
            <a:ext cx="7543800" cy="381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  <p:sp>
        <p:nvSpPr>
          <p:cNvPr id="9" name="Rectangle 8"/>
          <p:cNvSpPr/>
          <p:nvPr/>
        </p:nvSpPr>
        <p:spPr>
          <a:xfrm>
            <a:off x="777875" y="6172200"/>
            <a:ext cx="7543800" cy="26988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240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2" r:id="rId1"/>
    <p:sldLayoutId id="2147483671" r:id="rId2"/>
    <p:sldLayoutId id="2147483670" r:id="rId3"/>
    <p:sldLayoutId id="2147483669" r:id="rId4"/>
    <p:sldLayoutId id="2147483668" r:id="rId5"/>
    <p:sldLayoutId id="2147483667" r:id="rId6"/>
    <p:sldLayoutId id="2147483666" r:id="rId7"/>
    <p:sldLayoutId id="2147483665" r:id="rId8"/>
    <p:sldLayoutId id="2147483664" r:id="rId9"/>
    <p:sldLayoutId id="2147483663" r:id="rId10"/>
    <p:sldLayoutId id="2147483662" r:id="rId11"/>
  </p:sldLayoutIdLst>
  <p:txStyles>
    <p:titleStyle>
      <a:lvl1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+mj-lt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5pPr>
      <a:lvl6pPr marL="4572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6pPr>
      <a:lvl7pPr marL="9144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7pPr>
      <a:lvl8pPr marL="13716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8pPr>
      <a:lvl9pPr marL="1828800" algn="l" rtl="0" fontAlgn="base">
        <a:spcBef>
          <a:spcPct val="0"/>
        </a:spcBef>
        <a:spcAft>
          <a:spcPct val="0"/>
        </a:spcAft>
        <a:defRPr sz="5400">
          <a:solidFill>
            <a:srgbClr val="262626"/>
          </a:solidFill>
          <a:latin typeface="Impact" pitchFamily="34" charset="0"/>
        </a:defRPr>
      </a:lvl9pPr>
    </p:titleStyle>
    <p:bodyStyle>
      <a:lvl1pPr marL="273050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400">
          <a:solidFill>
            <a:schemeClr val="tx2"/>
          </a:solidFill>
          <a:latin typeface="+mn-lt"/>
          <a:ea typeface="+mn-ea"/>
          <a:cs typeface="+mn-cs"/>
        </a:defRPr>
      </a:lvl1pPr>
      <a:lvl2pPr marL="593725" indent="-27305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200">
          <a:solidFill>
            <a:schemeClr val="tx2"/>
          </a:solidFill>
          <a:latin typeface="+mn-lt"/>
        </a:defRPr>
      </a:lvl2pPr>
      <a:lvl3pPr marL="868363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 sz="2000">
          <a:solidFill>
            <a:schemeClr val="tx2"/>
          </a:solidFill>
          <a:latin typeface="+mn-lt"/>
        </a:defRPr>
      </a:lvl3pPr>
      <a:lvl4pPr marL="11430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4pPr>
      <a:lvl5pPr marL="1371600" indent="-228600" algn="l" rtl="0" eaLnBrk="0" fontAlgn="base" hangingPunct="0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5pPr>
      <a:lvl6pPr marL="18288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6pPr>
      <a:lvl7pPr marL="22860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7pPr>
      <a:lvl8pPr marL="27432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8pPr>
      <a:lvl9pPr marL="3200400" indent="-228600" algn="l" rtl="0" fontAlgn="base">
        <a:spcBef>
          <a:spcPct val="20000"/>
        </a:spcBef>
        <a:spcAft>
          <a:spcPct val="0"/>
        </a:spcAft>
        <a:buClr>
          <a:schemeClr val="accent1"/>
        </a:buClr>
        <a:buFont typeface="Arial" charset="0"/>
        <a:buChar char="•"/>
        <a:defRPr>
          <a:solidFill>
            <a:schemeClr val="tx2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CC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5602" name="Rectangle 2"/>
          <p:cNvSpPr>
            <a:spLocks noGrp="1" noChangeArrowheads="1"/>
          </p:cNvSpPr>
          <p:nvPr>
            <p:ph type="title"/>
          </p:nvPr>
        </p:nvSpPr>
        <p:spPr bwMode="auto">
          <a:xfrm>
            <a:off x="685800" y="609600"/>
            <a:ext cx="7772400" cy="1143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title style</a:t>
            </a:r>
          </a:p>
        </p:txBody>
      </p:sp>
      <p:sp>
        <p:nvSpPr>
          <p:cNvPr id="25603" name="Rectangle 3"/>
          <p:cNvSpPr>
            <a:spLocks noGrp="1" noChangeArrowheads="1"/>
          </p:cNvSpPr>
          <p:nvPr>
            <p:ph type="body" idx="1"/>
          </p:nvPr>
        </p:nvSpPr>
        <p:spPr bwMode="auto">
          <a:xfrm>
            <a:off x="685800" y="1981200"/>
            <a:ext cx="77724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7172" name="Rectangle 4"/>
          <p:cNvSpPr>
            <a:spLocks noGrp="1" noChangeArrowheads="1"/>
          </p:cNvSpPr>
          <p:nvPr>
            <p:ph type="dt" sz="half" idx="2"/>
          </p:nvPr>
        </p:nvSpPr>
        <p:spPr bwMode="auto">
          <a:xfrm>
            <a:off x="6858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3" name="Rectangle 5"/>
          <p:cNvSpPr>
            <a:spLocks noGrp="1" noChangeArrowheads="1"/>
          </p:cNvSpPr>
          <p:nvPr>
            <p:ph type="ftr" sz="quarter" idx="3"/>
          </p:nvPr>
        </p:nvSpPr>
        <p:spPr bwMode="auto">
          <a:xfrm>
            <a:off x="3124200" y="6248400"/>
            <a:ext cx="28956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ct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174" name="Rectangle 6"/>
          <p:cNvSpPr>
            <a:spLocks noGrp="1" noChangeArrowheads="1"/>
          </p:cNvSpPr>
          <p:nvPr>
            <p:ph type="sldNum" sz="quarter" idx="4"/>
          </p:nvPr>
        </p:nvSpPr>
        <p:spPr bwMode="auto">
          <a:xfrm>
            <a:off x="6553200" y="6248400"/>
            <a:ext cx="1905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 eaLnBrk="0" hangingPunct="0">
              <a:defRPr sz="1400">
                <a:latin typeface="+mn-lt"/>
              </a:defRPr>
            </a:lvl1pPr>
          </a:lstStyle>
          <a:p>
            <a:pPr>
              <a:defRPr/>
            </a:pPr>
            <a:fld id="{519A4180-B19F-41F1-9FCA-C8BBE625F9D3}" type="slidenum">
              <a:rPr lang="en-US"/>
              <a:pPr>
                <a:defRPr/>
              </a:pPr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3" r:id="rId1"/>
    <p:sldLayoutId id="2147483682" r:id="rId2"/>
    <p:sldLayoutId id="2147483681" r:id="rId3"/>
    <p:sldLayoutId id="2147483680" r:id="rId4"/>
    <p:sldLayoutId id="2147483679" r:id="rId5"/>
    <p:sldLayoutId id="2147483678" r:id="rId6"/>
    <p:sldLayoutId id="2147483677" r:id="rId7"/>
    <p:sldLayoutId id="2147483676" r:id="rId8"/>
    <p:sldLayoutId id="2147483675" r:id="rId9"/>
    <p:sldLayoutId id="2147483674" r:id="rId10"/>
    <p:sldLayoutId id="2147483673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5pPr>
      <a:lvl6pPr marL="4572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6pPr>
      <a:lvl7pPr marL="9144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7pPr>
      <a:lvl8pPr marL="13716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8pPr>
      <a:lvl9pPr marL="1828800"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2"/>
          </a:solidFill>
          <a:latin typeface="Times New Roman" pitchFamily="18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Char char="•"/>
        <a:defRPr sz="3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Char char="–"/>
        <a:defRPr sz="2800">
          <a:solidFill>
            <a:schemeClr val="tx1"/>
          </a:solidFill>
          <a:latin typeface="+mn-lt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Char char="•"/>
        <a:defRPr sz="2400">
          <a:solidFill>
            <a:schemeClr val="tx1"/>
          </a:solidFill>
          <a:latin typeface="+mn-lt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5pPr>
      <a:lvl6pPr marL="25146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6pPr>
      <a:lvl7pPr marL="29718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7pPr>
      <a:lvl8pPr marL="34290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8pPr>
      <a:lvl9pPr marL="3886200" indent="-228600" algn="l" rtl="0" eaLnBrk="0" fontAlgn="base" hangingPunct="0">
        <a:spcBef>
          <a:spcPct val="20000"/>
        </a:spcBef>
        <a:spcAft>
          <a:spcPct val="0"/>
        </a:spcAft>
        <a:buChar char="»"/>
        <a:defRPr sz="2000">
          <a:solidFill>
            <a:schemeClr val="tx1"/>
          </a:solidFill>
          <a:latin typeface="+mn-lt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slide" Target="slide35.xml"/><Relationship Id="rId13" Type="http://schemas.openxmlformats.org/officeDocument/2006/relationships/slide" Target="slide7.xml"/><Relationship Id="rId18" Type="http://schemas.openxmlformats.org/officeDocument/2006/relationships/slide" Target="slide17.xml"/><Relationship Id="rId26" Type="http://schemas.openxmlformats.org/officeDocument/2006/relationships/slide" Target="slide16.xml"/><Relationship Id="rId3" Type="http://schemas.openxmlformats.org/officeDocument/2006/relationships/slide" Target="slide13.xml"/><Relationship Id="rId21" Type="http://schemas.openxmlformats.org/officeDocument/2006/relationships/slide" Target="slide43.xml"/><Relationship Id="rId7" Type="http://schemas.openxmlformats.org/officeDocument/2006/relationships/slide" Target="slide5.xml"/><Relationship Id="rId12" Type="http://schemas.openxmlformats.org/officeDocument/2006/relationships/slide" Target="slide19.xml"/><Relationship Id="rId17" Type="http://schemas.openxmlformats.org/officeDocument/2006/relationships/slide" Target="slide11.xml"/><Relationship Id="rId25" Type="http://schemas.openxmlformats.org/officeDocument/2006/relationships/slide" Target="slide33.xml"/><Relationship Id="rId2" Type="http://schemas.openxmlformats.org/officeDocument/2006/relationships/slide" Target="slide24.xml"/><Relationship Id="rId16" Type="http://schemas.openxmlformats.org/officeDocument/2006/relationships/slide" Target="slide6.xml"/><Relationship Id="rId20" Type="http://schemas.openxmlformats.org/officeDocument/2006/relationships/slide" Target="slide27.xml"/><Relationship Id="rId29" Type="http://schemas.openxmlformats.org/officeDocument/2006/relationships/slide" Target="slide31.xml"/><Relationship Id="rId1" Type="http://schemas.openxmlformats.org/officeDocument/2006/relationships/slideLayout" Target="../slideLayouts/slideLayout29.xml"/><Relationship Id="rId6" Type="http://schemas.openxmlformats.org/officeDocument/2006/relationships/slide" Target="slide15.xml"/><Relationship Id="rId11" Type="http://schemas.openxmlformats.org/officeDocument/2006/relationships/slide" Target="slide10.xml"/><Relationship Id="rId24" Type="http://schemas.openxmlformats.org/officeDocument/2006/relationships/audio" Target="../media/audio1.wav"/><Relationship Id="rId5" Type="http://schemas.openxmlformats.org/officeDocument/2006/relationships/slide" Target="slide23.xml"/><Relationship Id="rId15" Type="http://schemas.openxmlformats.org/officeDocument/2006/relationships/slide" Target="slide39.xml"/><Relationship Id="rId23" Type="http://schemas.openxmlformats.org/officeDocument/2006/relationships/slide" Target="slide29.xml"/><Relationship Id="rId28" Type="http://schemas.openxmlformats.org/officeDocument/2006/relationships/slide" Target="slide18.xml"/><Relationship Id="rId10" Type="http://schemas.openxmlformats.org/officeDocument/2006/relationships/slide" Target="slide9.xml"/><Relationship Id="rId19" Type="http://schemas.openxmlformats.org/officeDocument/2006/relationships/slide" Target="slide8.xml"/><Relationship Id="rId31" Type="http://schemas.openxmlformats.org/officeDocument/2006/relationships/slide" Target="slide3.xml"/><Relationship Id="rId4" Type="http://schemas.openxmlformats.org/officeDocument/2006/relationships/slide" Target="slide14.xml"/><Relationship Id="rId9" Type="http://schemas.openxmlformats.org/officeDocument/2006/relationships/slide" Target="slide12.xml"/><Relationship Id="rId14" Type="http://schemas.openxmlformats.org/officeDocument/2006/relationships/slide" Target="slide37.xml"/><Relationship Id="rId22" Type="http://schemas.openxmlformats.org/officeDocument/2006/relationships/slide" Target="slide25.xml"/><Relationship Id="rId27" Type="http://schemas.openxmlformats.org/officeDocument/2006/relationships/slide" Target="slide21.xml"/><Relationship Id="rId30" Type="http://schemas.openxmlformats.org/officeDocument/2006/relationships/slide" Target="slide41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2.jpeg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3.jpeg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40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2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4.jpeg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audio" Target="../media/audio2.wav"/><Relationship Id="rId2" Type="http://schemas.openxmlformats.org/officeDocument/2006/relationships/slide" Target="slide2.xml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7889" name="WordArt 2"/>
          <p:cNvSpPr>
            <a:spLocks noChangeArrowheads="1" noChangeShapeType="1" noTextEdit="1"/>
          </p:cNvSpPr>
          <p:nvPr/>
        </p:nvSpPr>
        <p:spPr bwMode="auto">
          <a:xfrm>
            <a:off x="5724525" y="6308725"/>
            <a:ext cx="3209925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kern="1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sy="50000" kx="2115830" algn="bl" rotWithShape="0">
                    <a:srgbClr val="C0C0C0"/>
                  </a:outerShdw>
                </a:effectLst>
                <a:latin typeface="Arial Black"/>
              </a:rPr>
              <a:t>20 Squares</a:t>
            </a:r>
            <a:endParaRPr lang="ru-RU" sz="2400" kern="1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sy="50000" kx="2115830" algn="bl" rotWithShape="0">
                  <a:srgbClr val="C0C0C0"/>
                </a:outerShdw>
              </a:effectLst>
              <a:latin typeface="Arial Black"/>
            </a:endParaRPr>
          </a:p>
        </p:txBody>
      </p:sp>
      <p:sp>
        <p:nvSpPr>
          <p:cNvPr id="6147" name="Text Box 11"/>
          <p:cNvSpPr txBox="1">
            <a:spLocks noChangeArrowheads="1"/>
          </p:cNvSpPr>
          <p:nvPr/>
        </p:nvSpPr>
        <p:spPr bwMode="auto">
          <a:xfrm>
            <a:off x="0" y="1125538"/>
            <a:ext cx="9144000" cy="3751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68392" dir="1308085" algn="ctr" rotWithShape="0">
              <a:srgbClr val="A5002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Countries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9600" b="1" dirty="0" smtClean="0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Jeopardy</a:t>
            </a:r>
            <a:endParaRPr lang="en-US" sz="9600" dirty="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71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710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150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4710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c)</a:t>
            </a:r>
            <a:r>
              <a:rPr lang="en-US" sz="6000" b="1" dirty="0" smtClean="0"/>
              <a:t> the ravens</a:t>
            </a:r>
            <a:endParaRPr lang="ru-RU" sz="6000" b="1" u="sng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81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2457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813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3200" b="1" dirty="0" smtClean="0"/>
              <a:t> </a:t>
            </a:r>
            <a:r>
              <a:rPr lang="en-US" sz="3200" b="1" dirty="0" smtClean="0"/>
              <a:t>When can you see the flag over </a:t>
            </a:r>
            <a:endParaRPr lang="en-US" sz="3200" b="1" dirty="0" smtClean="0"/>
          </a:p>
          <a:p>
            <a:r>
              <a:rPr lang="en-US" sz="3200" b="1" dirty="0" smtClean="0"/>
              <a:t> </a:t>
            </a:r>
            <a:r>
              <a:rPr lang="en-US" sz="3200" b="1" dirty="0" smtClean="0"/>
              <a:t> the </a:t>
            </a:r>
            <a:r>
              <a:rPr lang="en-US" sz="3200" b="1" dirty="0" smtClean="0"/>
              <a:t>Queen's Palace</a:t>
            </a:r>
            <a:r>
              <a:rPr lang="en-US" sz="3200" b="1" dirty="0" smtClean="0"/>
              <a:t>?</a:t>
            </a:r>
            <a:endParaRPr lang="en-GB" sz="3200" b="1" dirty="0"/>
          </a:p>
          <a:p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</a:t>
            </a:r>
            <a:r>
              <a:rPr lang="en-US" sz="3200" b="1" dirty="0" smtClean="0"/>
              <a:t> When she's out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</a:t>
            </a:r>
            <a:r>
              <a:rPr lang="en-US" sz="3200" b="1" dirty="0" smtClean="0"/>
              <a:t> When she has a party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</a:t>
            </a:r>
            <a:r>
              <a:rPr lang="en-US" sz="3200" b="1" dirty="0" smtClean="0"/>
              <a:t> When she is at home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1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915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560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4915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000" b="1" dirty="0" smtClean="0"/>
              <a:t>c)</a:t>
            </a:r>
            <a:r>
              <a:rPr lang="en-US" sz="4000" b="1" dirty="0" smtClean="0"/>
              <a:t> When she is at home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1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1126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0179" name="Rectangle 4"/>
          <p:cNvSpPr>
            <a:spLocks noChangeArrowheads="1"/>
          </p:cNvSpPr>
          <p:nvPr/>
        </p:nvSpPr>
        <p:spPr bwMode="auto">
          <a:xfrm>
            <a:off x="785786" y="1142984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4000" b="1" dirty="0" smtClean="0"/>
              <a:t>    New York is situated on ...</a:t>
            </a:r>
            <a:endParaRPr lang="en-GB" sz="4000" b="1" dirty="0"/>
          </a:p>
          <a:p>
            <a:endParaRPr lang="en-GB" sz="4000" b="1" dirty="0"/>
          </a:p>
          <a:p>
            <a:r>
              <a:rPr lang="en-GB" sz="4000" b="1" dirty="0"/>
              <a:t>	a</a:t>
            </a:r>
            <a:r>
              <a:rPr lang="en-GB" sz="4000" b="1" dirty="0" smtClean="0"/>
              <a:t>) the Mississippi</a:t>
            </a:r>
            <a:endParaRPr lang="en-GB" sz="4000" b="1" dirty="0"/>
          </a:p>
          <a:p>
            <a:r>
              <a:rPr lang="en-GB" sz="4000" b="1" dirty="0"/>
              <a:t>	b</a:t>
            </a:r>
            <a:r>
              <a:rPr lang="en-GB" sz="4000" b="1" dirty="0" smtClean="0"/>
              <a:t>) the Hudson</a:t>
            </a:r>
          </a:p>
          <a:p>
            <a:r>
              <a:rPr lang="en-GB" sz="4000" b="1" dirty="0" smtClean="0"/>
              <a:t> </a:t>
            </a:r>
            <a:r>
              <a:rPr lang="en-GB" sz="4000" b="1" dirty="0" smtClean="0"/>
              <a:t>      c) the Thames</a:t>
            </a:r>
            <a:endParaRPr lang="ru-RU" sz="4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2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5120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229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120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b) the Hudson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22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2662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222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O</a:t>
            </a:r>
            <a:r>
              <a:rPr lang="en-GB" sz="3200" b="1" dirty="0" smtClean="0"/>
              <a:t>ne of the symbols of the USA is ...</a:t>
            </a:r>
          </a:p>
          <a:p>
            <a:pPr algn="ctr"/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the Statue of </a:t>
            </a:r>
            <a:r>
              <a:rPr lang="en-GB" sz="3200" b="1" dirty="0" smtClean="0"/>
              <a:t>L</a:t>
            </a:r>
            <a:r>
              <a:rPr lang="en-GB" sz="3200" b="1" dirty="0" smtClean="0"/>
              <a:t>iberty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the flag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jeans</a:t>
            </a:r>
          </a:p>
          <a:p>
            <a:r>
              <a:rPr lang="en-GB" sz="3200" b="1" dirty="0" smtClean="0"/>
              <a:t> </a:t>
            </a:r>
            <a:r>
              <a:rPr lang="en-GB" sz="3200" b="1" dirty="0" smtClean="0"/>
              <a:t>       d) all above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32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5325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765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325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d) all above</a:t>
            </a:r>
            <a:endParaRPr lang="ru-RU" sz="6000" b="1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42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2867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427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 </a:t>
            </a:r>
            <a:r>
              <a:rPr lang="en-US" sz="3200" b="1" dirty="0" smtClean="0"/>
              <a:t>Which American President was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the </a:t>
            </a:r>
            <a:r>
              <a:rPr lang="en-US" sz="3200" b="1" dirty="0" smtClean="0"/>
              <a:t>first </a:t>
            </a:r>
            <a:r>
              <a:rPr lang="en-US" sz="3200" b="1" dirty="0" smtClean="0"/>
              <a:t>to </a:t>
            </a:r>
            <a:r>
              <a:rPr lang="en-US" sz="3200" b="1" dirty="0" smtClean="0"/>
              <a:t>live in the White House</a:t>
            </a:r>
            <a:r>
              <a:rPr lang="en-US" sz="3200" b="1" dirty="0" smtClean="0"/>
              <a:t>?</a:t>
            </a:r>
          </a:p>
          <a:p>
            <a:pPr algn="ctr"/>
            <a:r>
              <a:rPr lang="en-US" sz="3200" b="1" dirty="0" smtClean="0"/>
              <a:t> </a:t>
            </a:r>
            <a:endParaRPr lang="en-GB" sz="3200" b="1" dirty="0"/>
          </a:p>
          <a:p>
            <a:r>
              <a:rPr lang="en-GB" sz="2600" b="1" dirty="0" smtClean="0"/>
              <a:t>a) George Washington, the 1</a:t>
            </a:r>
            <a:r>
              <a:rPr lang="en-GB" sz="2600" b="1" baseline="30000" dirty="0" smtClean="0"/>
              <a:t>st</a:t>
            </a:r>
            <a:r>
              <a:rPr lang="en-GB" sz="2600" b="1" dirty="0" smtClean="0"/>
              <a:t> U. S. President</a:t>
            </a:r>
            <a:endParaRPr lang="en-GB" sz="2600" b="1" dirty="0"/>
          </a:p>
          <a:p>
            <a:r>
              <a:rPr lang="en-GB" sz="2600" b="1" dirty="0" smtClean="0"/>
              <a:t>b)</a:t>
            </a:r>
            <a:r>
              <a:rPr lang="en-US" sz="2600" dirty="0" smtClean="0"/>
              <a:t> </a:t>
            </a:r>
            <a:r>
              <a:rPr lang="en-US" sz="2600" b="1" dirty="0" smtClean="0"/>
              <a:t>John Adams, the </a:t>
            </a:r>
            <a:r>
              <a:rPr lang="en-US" sz="2600" b="1" dirty="0" smtClean="0"/>
              <a:t>2</a:t>
            </a:r>
            <a:r>
              <a:rPr lang="en-US" sz="2600" b="1" baseline="30000" dirty="0" smtClean="0"/>
              <a:t>nd</a:t>
            </a:r>
            <a:r>
              <a:rPr lang="en-US" sz="2600" b="1" dirty="0" smtClean="0"/>
              <a:t>  </a:t>
            </a:r>
            <a:r>
              <a:rPr lang="en-US" sz="2600" b="1" dirty="0" smtClean="0"/>
              <a:t>U. S. President</a:t>
            </a:r>
            <a:endParaRPr lang="en-GB" sz="2600" b="1" dirty="0"/>
          </a:p>
          <a:p>
            <a:r>
              <a:rPr lang="en-GB" sz="2600" b="1" dirty="0" smtClean="0"/>
              <a:t>c) Thomas Jefferson, </a:t>
            </a:r>
            <a:r>
              <a:rPr lang="en-US" sz="2600" b="1" dirty="0" smtClean="0"/>
              <a:t>the </a:t>
            </a:r>
            <a:r>
              <a:rPr lang="en-US" sz="2600" b="1" dirty="0" smtClean="0"/>
              <a:t>3</a:t>
            </a:r>
            <a:r>
              <a:rPr lang="en-US" sz="2600" b="1" baseline="30000" dirty="0" smtClean="0"/>
              <a:t>rd</a:t>
            </a:r>
            <a:r>
              <a:rPr lang="en-US" sz="2600" b="1" dirty="0" smtClean="0"/>
              <a:t>   </a:t>
            </a:r>
            <a:r>
              <a:rPr lang="en-US" sz="2600" b="1" dirty="0" smtClean="0"/>
              <a:t>U. S. President</a:t>
            </a:r>
            <a:endParaRPr lang="en-GB" sz="26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29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5529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970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530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smtClean="0"/>
              <a:t>b)</a:t>
            </a:r>
            <a:r>
              <a:rPr lang="en-US" sz="4800" dirty="0" smtClean="0"/>
              <a:t> </a:t>
            </a:r>
            <a:r>
              <a:rPr lang="en-US" sz="4800" b="1" dirty="0" smtClean="0"/>
              <a:t>John </a:t>
            </a:r>
            <a:r>
              <a:rPr lang="en-US" sz="4800" b="1" dirty="0" smtClean="0"/>
              <a:t>Adams,</a:t>
            </a:r>
          </a:p>
          <a:p>
            <a:pPr algn="ctr"/>
            <a:r>
              <a:rPr lang="en-US" sz="4800" b="1" dirty="0" smtClean="0"/>
              <a:t> </a:t>
            </a:r>
            <a:r>
              <a:rPr lang="en-US" sz="4800" b="1" dirty="0" smtClean="0"/>
              <a:t>the 2</a:t>
            </a:r>
            <a:r>
              <a:rPr lang="en-US" sz="4800" b="1" baseline="30000" dirty="0" smtClean="0"/>
              <a:t>nd</a:t>
            </a:r>
            <a:r>
              <a:rPr lang="en-US" sz="4800" b="1" dirty="0" smtClean="0"/>
              <a:t>  U. S. President</a:t>
            </a:r>
            <a:endParaRPr lang="en-GB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2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3072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632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/>
              <a:t> How many time zones are there </a:t>
            </a:r>
          </a:p>
          <a:p>
            <a:pPr algn="ctr"/>
            <a:r>
              <a:rPr lang="en-US" sz="3200" b="1" dirty="0" smtClean="0"/>
              <a:t>in the USA?</a:t>
            </a:r>
            <a:endParaRPr lang="en-GB" sz="3200" b="1" dirty="0"/>
          </a:p>
          <a:p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four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five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six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DDDDD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4" name="AutoShape 2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1125538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" action="ppaction://hlinksldjump"/>
              </a:rPr>
              <a:t>100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5" name="AutoShape 3">
            <a:hlinkClick r:id="rId4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1125538"/>
            <a:ext cx="1371600" cy="914400"/>
          </a:xfrm>
          <a:prstGeom prst="actionButtonBlank">
            <a:avLst/>
          </a:prstGeom>
          <a:solidFill>
            <a:srgbClr val="00CC99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5" action="ppaction://hlinksldjump"/>
              </a:rPr>
              <a:t>100</a:t>
            </a:r>
            <a:endParaRPr lang="en-US" sz="2400" b="1">
              <a:latin typeface="Times New Roman" pitchFamily="18" charset="0"/>
              <a:hlinkClick r:id="rId4" action="ppaction://hlinksldjump"/>
            </a:endParaRPr>
          </a:p>
        </p:txBody>
      </p:sp>
      <p:sp>
        <p:nvSpPr>
          <p:cNvPr id="8196" name="AutoShape 4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2209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6" action="ppaction://hlinksldjump"/>
              </a:rPr>
              <a:t>200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7" name="AutoShape 5">
            <a:hlinkClick r:id="rId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2209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8" action="ppaction://hlinksldjump"/>
              </a:rPr>
              <a:t>200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8" name="AutoShape 6">
            <a:hlinkClick r:id="rId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4495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0" action="ppaction://hlinksldjump"/>
              </a:rPr>
              <a:t>400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199" name="AutoShape 7">
            <a:hlinkClick r:id="rId1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4495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2" action="ppaction://hlinksldjump"/>
              </a:rPr>
              <a:t>400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0" name="AutoShape 8">
            <a:hlinkClick r:id="rId13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3381375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4" action="ppaction://hlinksldjump"/>
              </a:rPr>
              <a:t>300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1" name="AutoShape 9">
            <a:hlinkClick r:id="rId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4495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5" action="ppaction://hlinksldjump"/>
              </a:rPr>
              <a:t>400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2" name="Text Box 10"/>
          <p:cNvSpPr txBox="1">
            <a:spLocks noChangeArrowheads="1"/>
          </p:cNvSpPr>
          <p:nvPr/>
        </p:nvSpPr>
        <p:spPr bwMode="auto">
          <a:xfrm>
            <a:off x="228600" y="214291"/>
            <a:ext cx="1600200" cy="830997"/>
          </a:xfrm>
          <a:prstGeom prst="rect">
            <a:avLst/>
          </a:prstGeom>
          <a:solidFill>
            <a:srgbClr val="C0C0C0"/>
          </a:solidFill>
          <a:ln w="38100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400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Great Britain</a:t>
            </a:r>
            <a:endParaRPr lang="en-US" sz="2400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3" name="Text Box 11"/>
          <p:cNvSpPr txBox="1">
            <a:spLocks noChangeArrowheads="1"/>
          </p:cNvSpPr>
          <p:nvPr/>
        </p:nvSpPr>
        <p:spPr bwMode="auto">
          <a:xfrm>
            <a:off x="2438400" y="350838"/>
            <a:ext cx="1752600" cy="523220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America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4" name="Text Box 12"/>
          <p:cNvSpPr txBox="1">
            <a:spLocks noChangeArrowheads="1"/>
          </p:cNvSpPr>
          <p:nvPr/>
        </p:nvSpPr>
        <p:spPr bwMode="auto">
          <a:xfrm>
            <a:off x="4800600" y="350838"/>
            <a:ext cx="1600200" cy="523220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</a:rPr>
              <a:t>Canada</a:t>
            </a:r>
            <a:endParaRPr lang="en-US" sz="2800" b="1" dirty="0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5" name="Text Box 13"/>
          <p:cNvSpPr txBox="1">
            <a:spLocks noChangeArrowheads="1"/>
          </p:cNvSpPr>
          <p:nvPr/>
        </p:nvSpPr>
        <p:spPr bwMode="auto">
          <a:xfrm>
            <a:off x="7072330" y="357166"/>
            <a:ext cx="1882775" cy="523220"/>
          </a:xfrm>
          <a:prstGeom prst="rect">
            <a:avLst/>
          </a:prstGeom>
          <a:solidFill>
            <a:srgbClr val="C0C0C0"/>
          </a:solidFill>
          <a:ln w="38100" algn="ctr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ctr" eaLnBrk="0" hangingPunct="0">
              <a:spcBef>
                <a:spcPct val="50000"/>
              </a:spcBef>
              <a:defRPr/>
            </a:pPr>
            <a:r>
              <a:rPr lang="en-US" sz="2800" b="1" dirty="0" smtClean="0">
                <a:effectLst>
                  <a:outerShdw blurRad="38100" dist="38100" dir="2700000" algn="tl">
                    <a:srgbClr val="000000"/>
                  </a:outerShdw>
                </a:effectLst>
                <a:latin typeface="Times New Roman" pitchFamily="18" charset="0"/>
              </a:rPr>
              <a:t>Russia</a:t>
            </a:r>
            <a:endParaRPr lang="en-US" sz="2800" b="1" dirty="0">
              <a:effectLst>
                <a:outerShdw blurRad="38100" dist="38100" dir="2700000" algn="tl">
                  <a:srgbClr val="000000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6" name="AutoShape 14">
            <a:hlinkClick r:id="rId1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3381375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3" action="ppaction://hlinksldjump"/>
              </a:rPr>
              <a:t>300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7" name="AutoShape 15">
            <a:hlinkClick r:id="rId17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3381375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8" action="ppaction://hlinksldjump"/>
              </a:rPr>
              <a:t>300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8" name="AutoShape 16">
            <a:hlinkClick r:id="rId19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3381375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0" action="ppaction://hlinksldjump"/>
              </a:rPr>
              <a:t>300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09" name="AutoShape 17">
            <a:hlinkClick r:id="rId21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2209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2" action="ppaction://hlinksldjump"/>
              </a:rPr>
              <a:t>200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0" name="AutoShape 18">
            <a:hlinkClick r:id="rId10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4495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3" action="ppaction://hlinksldjump"/>
              </a:rPr>
              <a:t>400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hlinkClick r:id="rId10" action="ppaction://hlinksldjump"/>
            </a:endParaRPr>
          </a:p>
        </p:txBody>
      </p:sp>
      <p:sp>
        <p:nvSpPr>
          <p:cNvPr id="8211" name="AutoShape 19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2209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7" action="ppaction://hlinksldjump"/>
              </a:rPr>
              <a:t>200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2" name="AutoShape 20">
            <a:hlinkClick r:id="rId5" action="ppaction://hlinksldjump" highlightClick="1">
              <a:snd r:embed="rId24" name="WHOOSH.WAV"/>
            </a:hlinkClick>
          </p:cNvPr>
          <p:cNvSpPr>
            <a:spLocks noChangeArrowheads="1"/>
          </p:cNvSpPr>
          <p:nvPr/>
        </p:nvSpPr>
        <p:spPr bwMode="auto">
          <a:xfrm>
            <a:off x="7265988" y="1125538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5" action="ppaction://hlinksldjump"/>
              </a:rPr>
              <a:t>100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  <a:hlinkClick r:id="rId5" action="ppaction://hlinksldjump"/>
            </a:endParaRPr>
          </a:p>
        </p:txBody>
      </p:sp>
      <p:sp>
        <p:nvSpPr>
          <p:cNvPr id="8213" name="AutoShape 21">
            <a:hlinkClick r:id="rId26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5638800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17" action="ppaction://hlinksldjump"/>
              </a:rPr>
              <a:t>500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4" name="AutoShape 22">
            <a:hlinkClick r:id="rId1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2628900" y="5638800"/>
            <a:ext cx="1371600" cy="914400"/>
          </a:xfrm>
          <a:prstGeom prst="actionButtonBlank">
            <a:avLst/>
          </a:prstGeom>
          <a:solidFill>
            <a:srgbClr val="99CC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7" action="ppaction://hlinksldjump"/>
              </a:rPr>
              <a:t>500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5" name="AutoShape 23">
            <a:hlinkClick r:id="rId28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4914900" y="5638800"/>
            <a:ext cx="1371600" cy="914400"/>
          </a:xfrm>
          <a:prstGeom prst="actionButtonBlank">
            <a:avLst/>
          </a:prstGeom>
          <a:solidFill>
            <a:schemeClr val="accent1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29" action="ppaction://hlinksldjump"/>
              </a:rPr>
              <a:t>500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6" name="AutoShape 24">
            <a:hlinkClick r:id="rId1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7265988" y="5638800"/>
            <a:ext cx="1371600" cy="914400"/>
          </a:xfrm>
          <a:prstGeom prst="actionButtonBlank">
            <a:avLst/>
          </a:prstGeom>
          <a:solidFill>
            <a:srgbClr val="00CCFF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0" action="ppaction://hlinksldjump"/>
              </a:rPr>
              <a:t>500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  <p:sp>
        <p:nvSpPr>
          <p:cNvPr id="8217" name="AutoShape 25">
            <a:hlinkClick r:id="rId2" action="ppaction://hlinksldjump" highlightClick="1"/>
          </p:cNvPr>
          <p:cNvSpPr>
            <a:spLocks noChangeArrowheads="1"/>
          </p:cNvSpPr>
          <p:nvPr/>
        </p:nvSpPr>
        <p:spPr bwMode="auto">
          <a:xfrm>
            <a:off x="342900" y="1125538"/>
            <a:ext cx="1371600" cy="914400"/>
          </a:xfrm>
          <a:prstGeom prst="actionButtonBlank">
            <a:avLst/>
          </a:prstGeom>
          <a:solidFill>
            <a:srgbClr val="FF9900"/>
          </a:solidFill>
          <a:ln w="15875">
            <a:solidFill>
              <a:srgbClr val="A50021"/>
            </a:solidFill>
            <a:miter lim="800000"/>
            <a:headEnd/>
            <a:tailEnd/>
          </a:ln>
          <a:effectLst/>
        </p:spPr>
        <p:txBody>
          <a:bodyPr wrap="none" anchor="ctr"/>
          <a:lstStyle/>
          <a:p>
            <a:pPr algn="ctr" eaLnBrk="0" hangingPunct="0">
              <a:defRPr/>
            </a:pPr>
            <a:r>
              <a:rPr lang="ru-RU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1" action="ppaction://hlinksldjump"/>
              </a:rPr>
              <a:t>1</a:t>
            </a:r>
            <a:r>
              <a:rPr lang="en-US" sz="3200" b="1">
                <a:effectLst>
                  <a:outerShdw blurRad="38100" dist="38100" dir="2700000" algn="tl">
                    <a:srgbClr val="FFFFFF"/>
                  </a:outerShdw>
                </a:effectLst>
                <a:latin typeface="Times New Roman" pitchFamily="18" charset="0"/>
                <a:hlinkClick r:id="rId31" action="ppaction://hlinksldjump"/>
              </a:rPr>
              <a:t>00</a:t>
            </a:r>
            <a:endParaRPr lang="en-US" sz="3200" b="1">
              <a:effectLst>
                <a:outerShdw blurRad="38100" dist="38100" dir="2700000" algn="tl">
                  <a:srgbClr val="FFFFFF"/>
                </a:outerShdw>
              </a:effectLst>
              <a:latin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734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5734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174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734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a) four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836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32771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5837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/>
              <a:t>Which American state was the last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to </a:t>
            </a:r>
            <a:r>
              <a:rPr lang="en-US" sz="3200" b="1" dirty="0" smtClean="0"/>
              <a:t>acquire "state" </a:t>
            </a:r>
            <a:r>
              <a:rPr lang="en-US" sz="3200" b="1" dirty="0" smtClean="0"/>
              <a:t>status</a:t>
            </a:r>
            <a:r>
              <a:rPr lang="en-GB" sz="3200" b="1" dirty="0" smtClean="0"/>
              <a:t>?</a:t>
            </a:r>
            <a:endParaRPr lang="en-GB" sz="3200" b="1" dirty="0"/>
          </a:p>
          <a:p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Alaska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Hawaii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New Mexico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39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5939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379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America: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5939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99CC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b) Hawaii</a:t>
            </a:r>
            <a:endParaRPr lang="ru-RU" sz="6000" b="1" u="sng" dirty="0">
              <a:solidFill>
                <a:srgbClr val="990033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041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1331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0419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/>
              <a:t>The … is the national </a:t>
            </a:r>
            <a:r>
              <a:rPr lang="en-US" sz="3200" b="1" dirty="0" smtClean="0"/>
              <a:t>emblem</a:t>
            </a:r>
          </a:p>
          <a:p>
            <a:pPr algn="ctr"/>
            <a:r>
              <a:rPr lang="en-US" sz="3200" b="1" dirty="0" smtClean="0"/>
              <a:t> </a:t>
            </a:r>
            <a:r>
              <a:rPr lang="en-US" sz="3200" b="1" dirty="0" smtClean="0"/>
              <a:t>of Canada</a:t>
            </a:r>
            <a:r>
              <a:rPr lang="en-US" sz="3200" dirty="0" smtClean="0"/>
              <a:t>.</a:t>
            </a:r>
            <a:endParaRPr lang="en-GB" sz="3200" b="1" dirty="0"/>
          </a:p>
          <a:p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pine tree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maple leaf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polar bear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4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6144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434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144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b) maple leaf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246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3481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246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In </a:t>
            </a:r>
            <a:r>
              <a:rPr lang="en-GB" sz="3200" b="1" dirty="0" smtClean="0"/>
              <a:t>C</a:t>
            </a:r>
            <a:r>
              <a:rPr lang="en-GB" sz="3200" b="1" dirty="0" smtClean="0"/>
              <a:t>anada the official language(s)</a:t>
            </a:r>
          </a:p>
          <a:p>
            <a:pPr algn="ctr"/>
            <a:r>
              <a:rPr lang="en-GB" sz="3200" b="1" dirty="0" smtClean="0"/>
              <a:t> is/are...</a:t>
            </a:r>
            <a:endParaRPr lang="en-GB" sz="3200" b="1" dirty="0"/>
          </a:p>
          <a:p>
            <a:endParaRPr lang="en-GB" sz="3200" b="1" i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English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</a:t>
            </a:r>
            <a:r>
              <a:rPr lang="en-GB" sz="3200" b="1" dirty="0" smtClean="0"/>
              <a:t>English and French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</a:t>
            </a:r>
            <a:r>
              <a:rPr lang="en-GB" sz="3200" b="1" dirty="0" smtClean="0"/>
              <a:t>English and German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348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6349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584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3492" name="Rectangle 5"/>
          <p:cNvSpPr>
            <a:spLocks noChangeArrowheads="1"/>
          </p:cNvSpPr>
          <p:nvPr/>
        </p:nvSpPr>
        <p:spPr bwMode="auto">
          <a:xfrm>
            <a:off x="928662" y="1142984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800" b="1" dirty="0" smtClean="0"/>
              <a:t>b) English and French</a:t>
            </a:r>
            <a:endParaRPr lang="ru-RU" sz="48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451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096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451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dirty="0" smtClean="0"/>
              <a:t>        </a:t>
            </a:r>
            <a:r>
              <a:rPr lang="en-US" sz="3200" b="1" dirty="0" smtClean="0"/>
              <a:t>Canada </a:t>
            </a:r>
            <a:r>
              <a:rPr lang="en-US" sz="3200" b="1" dirty="0" smtClean="0"/>
              <a:t>is </a:t>
            </a:r>
            <a:r>
              <a:rPr lang="en-US" sz="3200" b="1" dirty="0" smtClean="0"/>
              <a:t>…</a:t>
            </a:r>
            <a:endParaRPr lang="en-GB" sz="3200" b="1" dirty="0"/>
          </a:p>
          <a:p>
            <a:endParaRPr lang="en-GB" sz="3200" b="1" i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a </a:t>
            </a:r>
            <a:r>
              <a:rPr lang="en-GB" sz="3200" b="1" dirty="0" smtClean="0"/>
              <a:t>p</a:t>
            </a:r>
            <a:r>
              <a:rPr lang="en-GB" sz="3200" b="1" dirty="0" smtClean="0"/>
              <a:t>residential republic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</a:t>
            </a:r>
            <a:r>
              <a:rPr lang="en-US" sz="3200" b="1" dirty="0" smtClean="0"/>
              <a:t>an independent constitutional </a:t>
            </a:r>
            <a:endParaRPr lang="en-US" sz="3200" b="1" dirty="0" smtClean="0"/>
          </a:p>
          <a:p>
            <a:r>
              <a:rPr lang="en-US" sz="3200" b="1" dirty="0" smtClean="0"/>
              <a:t> </a:t>
            </a:r>
            <a:r>
              <a:rPr lang="en-US" sz="3200" b="1" dirty="0" smtClean="0"/>
              <a:t>           monarchy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</a:t>
            </a:r>
            <a:r>
              <a:rPr lang="en-US" sz="3200" b="1" dirty="0" smtClean="0"/>
              <a:t>a parliamentary republic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55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6553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198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554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b) </a:t>
            </a:r>
            <a:r>
              <a:rPr lang="en-US" sz="4400" b="1" dirty="0" smtClean="0"/>
              <a:t>an independent </a:t>
            </a:r>
            <a:endParaRPr lang="en-US" sz="4400" b="1" dirty="0" smtClean="0"/>
          </a:p>
          <a:p>
            <a:pPr algn="ctr"/>
            <a:r>
              <a:rPr lang="en-US" sz="4400" b="1" dirty="0" smtClean="0"/>
              <a:t>constitutional monarchy</a:t>
            </a:r>
            <a:endParaRPr lang="en-GB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5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3891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656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endParaRPr lang="en-GB" sz="3200" b="1" dirty="0" smtClean="0"/>
          </a:p>
          <a:p>
            <a:pPr algn="ctr"/>
            <a:r>
              <a:rPr lang="en-US" sz="3200" b="1" dirty="0" smtClean="0"/>
              <a:t>Canada </a:t>
            </a:r>
            <a:r>
              <a:rPr lang="en-US" sz="3200" b="1" dirty="0" smtClean="0"/>
              <a:t>became independent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from </a:t>
            </a:r>
            <a:r>
              <a:rPr lang="en-US" sz="3200" b="1" dirty="0" smtClean="0"/>
              <a:t>Britain in</a:t>
            </a:r>
            <a:r>
              <a:rPr lang="en-US" sz="3200" b="1" dirty="0" smtClean="0"/>
              <a:t>…</a:t>
            </a:r>
          </a:p>
          <a:p>
            <a:endParaRPr lang="en-US" sz="3200" dirty="0" smtClean="0"/>
          </a:p>
          <a:p>
            <a:r>
              <a:rPr lang="en-US" sz="3200" b="1" dirty="0" smtClean="0"/>
              <a:t> </a:t>
            </a:r>
            <a:r>
              <a:rPr lang="en-US" sz="3200" b="1" dirty="0" smtClean="0"/>
              <a:t>      a</a:t>
            </a:r>
            <a:r>
              <a:rPr lang="en-US" sz="3200" b="1" dirty="0" smtClean="0"/>
              <a:t>) </a:t>
            </a:r>
            <a:r>
              <a:rPr lang="en-US" sz="3200" b="1" dirty="0" smtClean="0"/>
              <a:t>1867</a:t>
            </a:r>
            <a:endParaRPr lang="ru-RU" sz="3200" b="1" dirty="0" smtClean="0"/>
          </a:p>
          <a:p>
            <a:r>
              <a:rPr lang="en-US" sz="3200" b="1" dirty="0" smtClean="0"/>
              <a:t>       b) </a:t>
            </a:r>
            <a:r>
              <a:rPr lang="en-US" sz="3200" b="1" dirty="0" smtClean="0"/>
              <a:t>1776</a:t>
            </a:r>
            <a:endParaRPr lang="ru-RU" sz="3200" b="1" dirty="0" smtClean="0"/>
          </a:p>
          <a:p>
            <a:r>
              <a:rPr lang="en-US" sz="3200" b="1" dirty="0" smtClean="0"/>
              <a:t>       c) </a:t>
            </a:r>
            <a:r>
              <a:rPr lang="en-US" sz="3200" b="1" dirty="0" smtClean="0"/>
              <a:t>1931</a:t>
            </a:r>
            <a:endParaRPr lang="ru-RU" sz="3200" b="1" dirty="0" smtClean="0"/>
          </a:p>
          <a:p>
            <a:r>
              <a:rPr lang="en-GB" sz="3200" b="1" dirty="0" smtClean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993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921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39939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smtClean="0"/>
              <a:t>Great Britain is divided into</a:t>
            </a:r>
            <a:r>
              <a:rPr lang="en-GB" sz="3200" b="1" dirty="0" smtClean="0"/>
              <a:t>...</a:t>
            </a:r>
            <a:endParaRPr lang="ru-RU" sz="3200" b="1" dirty="0"/>
          </a:p>
          <a:p>
            <a:endParaRPr lang="en-GB" sz="3200" dirty="0"/>
          </a:p>
          <a:p>
            <a:r>
              <a:rPr lang="en-GB" sz="3200" b="1" dirty="0"/>
              <a:t>	a)  </a:t>
            </a:r>
            <a:r>
              <a:rPr lang="en-GB" sz="3200" b="1" dirty="0" smtClean="0"/>
              <a:t>two</a:t>
            </a:r>
            <a:r>
              <a:rPr lang="en-GB" sz="3200" b="1" dirty="0" smtClean="0"/>
              <a:t> parts</a:t>
            </a:r>
            <a:endParaRPr lang="en-GB" sz="3200" b="1" dirty="0"/>
          </a:p>
          <a:p>
            <a:r>
              <a:rPr lang="en-GB" sz="3200" b="1" dirty="0"/>
              <a:t>	b)  </a:t>
            </a:r>
            <a:r>
              <a:rPr lang="en-GB" sz="3200" b="1" dirty="0" smtClean="0"/>
              <a:t>three</a:t>
            </a:r>
            <a:r>
              <a:rPr lang="en-GB" sz="3200" b="1" dirty="0" smtClean="0"/>
              <a:t> parts</a:t>
            </a:r>
            <a:endParaRPr lang="en-GB" sz="3200" b="1" dirty="0"/>
          </a:p>
          <a:p>
            <a:r>
              <a:rPr lang="en-GB" sz="3200" b="1" dirty="0"/>
              <a:t>	c)  </a:t>
            </a:r>
            <a:r>
              <a:rPr lang="en-GB" sz="3200" b="1" dirty="0" smtClean="0"/>
              <a:t>four parts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75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6758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994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758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 c) 1931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86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3686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6861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600" b="1" dirty="0" smtClean="0"/>
              <a:t>Canadian animal symbol is …</a:t>
            </a:r>
            <a:endParaRPr lang="en-US" sz="3600" b="1" dirty="0"/>
          </a:p>
          <a:p>
            <a:endParaRPr lang="en-US" sz="3200" b="1" dirty="0"/>
          </a:p>
          <a:p>
            <a:r>
              <a:rPr lang="en-US" sz="3200" b="1" dirty="0"/>
              <a:t>	a</a:t>
            </a:r>
            <a:r>
              <a:rPr lang="en-US" sz="3200" b="1" dirty="0" smtClean="0"/>
              <a:t>) a polar bear</a:t>
            </a:r>
            <a:endParaRPr lang="en-US" sz="3200" b="1" dirty="0"/>
          </a:p>
          <a:p>
            <a:r>
              <a:rPr lang="en-US" sz="3200" b="1" dirty="0"/>
              <a:t>	b</a:t>
            </a:r>
            <a:r>
              <a:rPr lang="en-US" sz="3200" b="1" dirty="0" smtClean="0"/>
              <a:t>) a white wolf</a:t>
            </a:r>
            <a:endParaRPr lang="en-US" sz="3200" b="1" dirty="0"/>
          </a:p>
          <a:p>
            <a:r>
              <a:rPr lang="en-US" sz="3200" b="1" dirty="0"/>
              <a:t>	c</a:t>
            </a:r>
            <a:r>
              <a:rPr lang="en-US" sz="3200" b="1" dirty="0" smtClean="0"/>
              <a:t>) a beaver</a:t>
            </a:r>
            <a:endParaRPr lang="en-US" sz="3200" b="1" dirty="0"/>
          </a:p>
          <a:p>
            <a:r>
              <a:rPr lang="en-US" sz="3200" b="1" dirty="0"/>
              <a:t>	</a:t>
            </a:r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6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6963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3789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Canada: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69636" name="Rectangle 5"/>
          <p:cNvSpPr>
            <a:spLocks noChangeArrowheads="1"/>
          </p:cNvSpPr>
          <p:nvPr/>
        </p:nvSpPr>
        <p:spPr bwMode="auto">
          <a:xfrm>
            <a:off x="785786" y="1071546"/>
            <a:ext cx="7539037" cy="4392612"/>
          </a:xfrm>
          <a:prstGeom prst="rect">
            <a:avLst/>
          </a:prstGeom>
          <a:solidFill>
            <a:srgbClr val="00CC99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marL="342900" indent="-342900" algn="ctr"/>
            <a:r>
              <a:rPr lang="en-US" sz="4000" b="1" dirty="0" smtClean="0"/>
              <a:t>  </a:t>
            </a:r>
          </a:p>
          <a:p>
            <a:pPr marL="342900" indent="-342900" algn="ctr"/>
            <a:endParaRPr lang="en-US" sz="4000" b="1" dirty="0" smtClean="0"/>
          </a:p>
          <a:p>
            <a:pPr marL="342900" indent="-342900" algn="ctr"/>
            <a:endParaRPr lang="en-US" sz="4000" b="1" dirty="0" smtClean="0"/>
          </a:p>
          <a:p>
            <a:pPr marL="342900" indent="-342900" algn="ctr"/>
            <a:r>
              <a:rPr lang="en-US" sz="4000" b="1" dirty="0" smtClean="0"/>
              <a:t>c</a:t>
            </a:r>
            <a:r>
              <a:rPr lang="en-US" sz="4000" b="1" dirty="0" smtClean="0"/>
              <a:t>) a beaver</a:t>
            </a:r>
            <a:endParaRPr lang="en-GB" sz="4000" b="1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2500298" y="1357298"/>
            <a:ext cx="3929090" cy="22985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06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1536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0659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smtClean="0"/>
              <a:t>When was Moscow Olympics held</a:t>
            </a:r>
            <a:r>
              <a:rPr lang="en-GB" sz="3200" b="1" dirty="0" smtClean="0"/>
              <a:t>?</a:t>
            </a:r>
          </a:p>
          <a:p>
            <a:endParaRPr lang="en-GB" sz="3200" b="1" dirty="0" smtClean="0"/>
          </a:p>
          <a:p>
            <a:r>
              <a:rPr lang="en-GB" sz="3200" b="1" dirty="0" smtClean="0"/>
              <a:t>	</a:t>
            </a:r>
            <a:r>
              <a:rPr lang="pt-BR" sz="3200" b="1" dirty="0" smtClean="0"/>
              <a:t> a) 1964</a:t>
            </a:r>
            <a:br>
              <a:rPr lang="pt-BR" sz="3200" b="1" dirty="0" smtClean="0"/>
            </a:br>
            <a:r>
              <a:rPr lang="pt-BR" sz="3200" b="1" dirty="0" smtClean="0"/>
              <a:t>         b) 1980</a:t>
            </a:r>
            <a:br>
              <a:rPr lang="pt-BR" sz="3200" b="1" dirty="0" smtClean="0"/>
            </a:br>
            <a:r>
              <a:rPr lang="pt-BR" sz="3200" b="1" dirty="0" smtClean="0"/>
              <a:t>         c) 1996</a:t>
            </a:r>
            <a:endParaRPr lang="en-GB" sz="3200" b="1" dirty="0"/>
          </a:p>
          <a:p>
            <a:endParaRPr lang="en-GB" sz="3200" b="1" dirty="0"/>
          </a:p>
          <a:p>
            <a:r>
              <a:rPr lang="en-GB" sz="3200" b="1" dirty="0"/>
              <a:t>	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16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7168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6388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1684" name="Rectangle 6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pt-BR" sz="6000" b="1" dirty="0" smtClean="0"/>
              <a:t>b) 1980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270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915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270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b="1" dirty="0" smtClean="0"/>
              <a:t>Which city is considered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the Third </a:t>
            </a:r>
            <a:r>
              <a:rPr lang="en-US" sz="3200" b="1" dirty="0" smtClean="0"/>
              <a:t>Rome</a:t>
            </a:r>
            <a:r>
              <a:rPr lang="en-US" sz="3200" b="1" dirty="0" smtClean="0"/>
              <a:t>?</a:t>
            </a:r>
          </a:p>
          <a:p>
            <a:endParaRPr lang="en-US" sz="3200" b="1" dirty="0" smtClean="0"/>
          </a:p>
          <a:p>
            <a:r>
              <a:rPr lang="en-US" sz="3200" b="1" dirty="0" smtClean="0"/>
              <a:t>   a) Moscow</a:t>
            </a:r>
          </a:p>
          <a:p>
            <a:r>
              <a:rPr lang="en-US" sz="3200" b="1" dirty="0" smtClean="0"/>
              <a:t>   b) Kiev</a:t>
            </a:r>
          </a:p>
          <a:p>
            <a:r>
              <a:rPr lang="en-US" sz="3200" b="1" dirty="0" smtClean="0"/>
              <a:t>   c) St. Petersburg</a:t>
            </a:r>
            <a:endParaRPr lang="ru-RU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72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7373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5018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3732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a) Moscow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475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7107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4755" name="Rectangle 4"/>
          <p:cNvSpPr>
            <a:spLocks noChangeArrowheads="1"/>
          </p:cNvSpPr>
          <p:nvPr/>
        </p:nvSpPr>
        <p:spPr bwMode="auto">
          <a:xfrm>
            <a:off x="785786" y="1142984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3200" dirty="0" smtClean="0"/>
              <a:t> </a:t>
            </a:r>
            <a:r>
              <a:rPr lang="en-US" sz="3200" b="1" dirty="0" smtClean="0"/>
              <a:t>Which </a:t>
            </a:r>
            <a:r>
              <a:rPr lang="en-US" sz="3200" b="1" dirty="0" smtClean="0"/>
              <a:t>is the national flower </a:t>
            </a:r>
            <a:endParaRPr lang="en-US" sz="3200" b="1" dirty="0" smtClean="0"/>
          </a:p>
          <a:p>
            <a:pPr algn="ctr"/>
            <a:r>
              <a:rPr lang="en-US" sz="3200" b="1" dirty="0" smtClean="0"/>
              <a:t>of </a:t>
            </a:r>
            <a:r>
              <a:rPr lang="en-US" sz="3200" b="1" dirty="0" smtClean="0"/>
              <a:t>Russia</a:t>
            </a:r>
            <a:r>
              <a:rPr lang="en-US" sz="3200" b="1" dirty="0" smtClean="0"/>
              <a:t>?</a:t>
            </a:r>
            <a:endParaRPr lang="en-US" sz="3200" b="1" dirty="0"/>
          </a:p>
          <a:p>
            <a:endParaRPr lang="en-US" sz="3200" b="1" dirty="0"/>
          </a:p>
          <a:p>
            <a:r>
              <a:rPr lang="en-US" sz="3200" b="1" dirty="0"/>
              <a:t>	a) </a:t>
            </a:r>
            <a:r>
              <a:rPr lang="en-US" sz="3200" b="1" dirty="0" smtClean="0"/>
              <a:t>Carnation</a:t>
            </a:r>
            <a:endParaRPr lang="en-US" sz="3200" b="1" dirty="0"/>
          </a:p>
          <a:p>
            <a:r>
              <a:rPr lang="en-US" sz="3200" b="1" dirty="0"/>
              <a:t>	b</a:t>
            </a:r>
            <a:r>
              <a:rPr lang="en-US" sz="3200" b="1" dirty="0" smtClean="0"/>
              <a:t>)</a:t>
            </a:r>
            <a:r>
              <a:rPr lang="en-US" sz="3200" b="1" dirty="0" smtClean="0"/>
              <a:t> </a:t>
            </a:r>
            <a:r>
              <a:rPr lang="en-US" sz="3200" b="1" dirty="0" smtClean="0"/>
              <a:t>Lavender</a:t>
            </a:r>
            <a:endParaRPr lang="en-US" sz="3200" b="1" dirty="0"/>
          </a:p>
          <a:p>
            <a:r>
              <a:rPr lang="en-US" sz="3200" b="1" dirty="0"/>
              <a:t>	c</a:t>
            </a:r>
            <a:r>
              <a:rPr lang="en-US" sz="3200" b="1" dirty="0" smtClean="0"/>
              <a:t>)</a:t>
            </a:r>
            <a:r>
              <a:rPr lang="en-US" sz="3200" b="1" dirty="0" smtClean="0"/>
              <a:t> </a:t>
            </a:r>
            <a:r>
              <a:rPr lang="en-US" sz="3200" b="1" dirty="0" smtClean="0"/>
              <a:t>Chamomile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577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7577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8132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578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endParaRPr lang="en-US" sz="3600" b="1" dirty="0" smtClean="0"/>
          </a:p>
          <a:p>
            <a:pPr algn="ctr"/>
            <a:r>
              <a:rPr lang="en-US" sz="3600" b="1" dirty="0" smtClean="0"/>
              <a:t>c</a:t>
            </a:r>
            <a:r>
              <a:rPr lang="en-US" sz="3600" b="1" dirty="0" smtClean="0"/>
              <a:t>) Chamomile</a:t>
            </a:r>
            <a:endParaRPr lang="ru-RU" sz="3600" b="1" dirty="0"/>
          </a:p>
        </p:txBody>
      </p:sp>
      <p:pic>
        <p:nvPicPr>
          <p:cNvPr id="6" name="Рисунок 5" descr="index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2857488" y="1500174"/>
            <a:ext cx="3357586" cy="250033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680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5059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6803" name="Rectangle 4"/>
          <p:cNvSpPr>
            <a:spLocks noChangeArrowheads="1"/>
          </p:cNvSpPr>
          <p:nvPr/>
        </p:nvSpPr>
        <p:spPr bwMode="auto">
          <a:xfrm>
            <a:off x="785786" y="1142984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3200" b="1" dirty="0" smtClean="0"/>
          </a:p>
          <a:p>
            <a:pPr algn="ctr"/>
            <a:endParaRPr lang="en-US" sz="3200" b="1" dirty="0" smtClean="0"/>
          </a:p>
          <a:p>
            <a:pPr algn="ctr"/>
            <a:r>
              <a:rPr lang="en-US" sz="3200" b="1" dirty="0" smtClean="0"/>
              <a:t>Who </a:t>
            </a:r>
            <a:r>
              <a:rPr lang="en-US" sz="3200" b="1" dirty="0" smtClean="0"/>
              <a:t>was the Czar of Russia </a:t>
            </a:r>
            <a:endParaRPr lang="en-US" sz="3200" b="1" dirty="0" smtClean="0"/>
          </a:p>
          <a:p>
            <a:r>
              <a:rPr lang="en-US" sz="3200" b="1" dirty="0" smtClean="0"/>
              <a:t>  at </a:t>
            </a:r>
            <a:r>
              <a:rPr lang="en-US" sz="3200" b="1" dirty="0" smtClean="0"/>
              <a:t>the time of Napoleon’s invasion?</a:t>
            </a:r>
            <a:br>
              <a:rPr lang="en-US" sz="3200" b="1" dirty="0" smtClean="0"/>
            </a:br>
            <a:endParaRPr lang="en-US" sz="3200" b="1" dirty="0" smtClean="0"/>
          </a:p>
          <a:p>
            <a:r>
              <a:rPr lang="en-US" sz="3200" b="1" dirty="0" smtClean="0"/>
              <a:t> </a:t>
            </a:r>
            <a:r>
              <a:rPr lang="en-US" sz="3200" b="1" dirty="0" smtClean="0"/>
              <a:t>         a</a:t>
            </a:r>
            <a:r>
              <a:rPr lang="en-US" sz="3200" b="1" dirty="0" smtClean="0"/>
              <a:t>) Peter the Great</a:t>
            </a:r>
            <a:br>
              <a:rPr lang="en-US" sz="3200" b="1" dirty="0" smtClean="0"/>
            </a:br>
            <a:r>
              <a:rPr lang="en-US" sz="3200" b="1" dirty="0" smtClean="0"/>
              <a:t>          b</a:t>
            </a:r>
            <a:r>
              <a:rPr lang="en-US" sz="3200" b="1" dirty="0" smtClean="0"/>
              <a:t>) Nicholas I</a:t>
            </a:r>
            <a:br>
              <a:rPr lang="en-US" sz="3200" b="1" dirty="0" smtClean="0"/>
            </a:br>
            <a:r>
              <a:rPr lang="en-US" sz="3200" b="1" dirty="0" smtClean="0"/>
              <a:t>          c</a:t>
            </a:r>
            <a:r>
              <a:rPr lang="en-US" sz="3200" b="1" dirty="0" smtClean="0"/>
              <a:t>) Alexander I</a:t>
            </a: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6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10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0962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024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</a:t>
            </a: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Britain</a:t>
            </a: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: Answer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0964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b)  three parts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782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77826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6084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7828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US" sz="6000" b="1" dirty="0" smtClean="0"/>
              <a:t>c) Alexander I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884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3011" name="Rectangle 2"/>
          <p:cNvSpPr>
            <a:spLocks noChangeArrowheads="1"/>
          </p:cNvSpPr>
          <p:nvPr/>
        </p:nvSpPr>
        <p:spPr bwMode="auto">
          <a:xfrm>
            <a:off x="0" y="142852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78851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dirty="0" smtClean="0"/>
              <a:t>    </a:t>
            </a:r>
            <a:r>
              <a:rPr lang="en-US" sz="3200" b="1" dirty="0" smtClean="0"/>
              <a:t>Who </a:t>
            </a:r>
            <a:r>
              <a:rPr lang="en-US" sz="3200" b="1" dirty="0" smtClean="0"/>
              <a:t>was awarded the </a:t>
            </a:r>
            <a:r>
              <a:rPr lang="en-US" sz="3200" b="1" dirty="0" smtClean="0"/>
              <a:t>Nobel Prize</a:t>
            </a:r>
          </a:p>
          <a:p>
            <a:r>
              <a:rPr lang="en-US" sz="3200" b="1" dirty="0" smtClean="0"/>
              <a:t>  in Literature </a:t>
            </a:r>
            <a:r>
              <a:rPr lang="en-US" sz="3200" b="1" dirty="0" smtClean="0"/>
              <a:t>in 1970</a:t>
            </a:r>
            <a:r>
              <a:rPr lang="en-US" sz="3200" b="1" dirty="0" smtClean="0"/>
              <a:t>?</a:t>
            </a:r>
          </a:p>
          <a:p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      a</a:t>
            </a:r>
            <a:r>
              <a:rPr lang="en-US" sz="3200" b="1" dirty="0" smtClean="0"/>
              <a:t>) </a:t>
            </a:r>
            <a:r>
              <a:rPr lang="en-US" sz="3200" b="1" dirty="0" smtClean="0"/>
              <a:t>Alexander Solzhenitsyn</a:t>
            </a:r>
            <a:r>
              <a:rPr lang="en-US" sz="3200" b="1" dirty="0" smtClean="0"/>
              <a:t/>
            </a:r>
            <a:br>
              <a:rPr lang="en-US" sz="3200" b="1" dirty="0" smtClean="0"/>
            </a:br>
            <a:r>
              <a:rPr lang="en-US" sz="3200" b="1" dirty="0" smtClean="0"/>
              <a:t>      b</a:t>
            </a:r>
            <a:r>
              <a:rPr lang="en-US" sz="3200" b="1" dirty="0" smtClean="0"/>
              <a:t>) Anna Karenina</a:t>
            </a:r>
            <a:br>
              <a:rPr lang="en-US" sz="3200" b="1" dirty="0" smtClean="0"/>
            </a:br>
            <a:r>
              <a:rPr lang="en-US" sz="3200" b="1" dirty="0" smtClean="0"/>
              <a:t>      c</a:t>
            </a:r>
            <a:r>
              <a:rPr lang="en-US" sz="3200" b="1" dirty="0" smtClean="0"/>
              <a:t>) Andrei Sakharov</a:t>
            </a:r>
            <a:r>
              <a:rPr lang="en-US" sz="3200" dirty="0" smtClean="0"/>
              <a:t/>
            </a:r>
            <a:br>
              <a:rPr lang="en-US" sz="3200" dirty="0" smtClean="0"/>
            </a:br>
            <a:endParaRPr lang="en-US" sz="3200" dirty="0" smtClean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50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79874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4403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Russia: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79876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00CCFF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endParaRPr lang="en-US" sz="4400" b="1" dirty="0" smtClean="0"/>
          </a:p>
          <a:p>
            <a:pPr algn="ctr"/>
            <a:endParaRPr lang="en-US" sz="4400" b="1" dirty="0" smtClean="0"/>
          </a:p>
          <a:p>
            <a:pPr algn="ctr"/>
            <a:endParaRPr lang="en-US" sz="4400" b="1" dirty="0" smtClean="0"/>
          </a:p>
          <a:p>
            <a:pPr algn="ctr"/>
            <a:endParaRPr lang="en-US" sz="4400" b="1" dirty="0" smtClean="0"/>
          </a:p>
          <a:p>
            <a:pPr algn="ctr"/>
            <a:r>
              <a:rPr lang="en-US" sz="4400" b="1" dirty="0" smtClean="0"/>
              <a:t>a</a:t>
            </a:r>
            <a:r>
              <a:rPr lang="en-US" sz="4400" b="1" dirty="0" smtClean="0"/>
              <a:t>) Alexander Solzhenitsyn</a:t>
            </a:r>
            <a:endParaRPr lang="ru-RU" sz="4400" b="1" dirty="0"/>
          </a:p>
        </p:txBody>
      </p:sp>
      <p:pic>
        <p:nvPicPr>
          <p:cNvPr id="6" name="Рисунок 5" descr="hgvjghmghm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00430" y="1357298"/>
            <a:ext cx="2143140" cy="2927812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410" name="Text Box 11"/>
          <p:cNvSpPr txBox="1">
            <a:spLocks noChangeArrowheads="1"/>
          </p:cNvSpPr>
          <p:nvPr/>
        </p:nvSpPr>
        <p:spPr bwMode="auto">
          <a:xfrm>
            <a:off x="0" y="404813"/>
            <a:ext cx="9144000" cy="3751262"/>
          </a:xfrm>
          <a:prstGeom prst="rect">
            <a:avLst/>
          </a:prstGeom>
          <a:noFill/>
          <a:ln w="12700" cap="sq">
            <a:noFill/>
            <a:miter lim="800000"/>
            <a:headEnd type="none" w="sm" len="sm"/>
            <a:tailEnd type="none" w="sm" len="sm"/>
          </a:ln>
          <a:effectLst>
            <a:outerShdw dist="68392" dir="1308085" algn="ctr" rotWithShape="0">
              <a:srgbClr val="A50021"/>
            </a:outerShdw>
          </a:effectLst>
        </p:spPr>
        <p:txBody>
          <a:bodyPr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Thank you</a:t>
            </a:r>
          </a:p>
          <a:p>
            <a:pPr algn="ctr">
              <a:spcBef>
                <a:spcPct val="50000"/>
              </a:spcBef>
              <a:defRPr/>
            </a:pPr>
            <a:r>
              <a:rPr lang="en-US" sz="9600" b="1">
                <a:effectLst>
                  <a:outerShdw blurRad="38100" dist="38100" dir="2700000" algn="tl">
                    <a:srgbClr val="C0C0C0"/>
                  </a:outerShdw>
                </a:effectLst>
                <a:latin typeface="Arial Black" pitchFamily="34" charset="0"/>
              </a:rPr>
              <a:t>for playing!</a:t>
            </a:r>
            <a:endParaRPr lang="en-US" sz="9600">
              <a:effectLst>
                <a:outerShdw blurRad="38100" dist="38100" dir="2700000" algn="tl">
                  <a:srgbClr val="C0C0C0"/>
                </a:outerShdw>
              </a:effectLst>
              <a:latin typeface="Arial Black" pitchFamily="34" charset="0"/>
            </a:endParaRPr>
          </a:p>
        </p:txBody>
      </p:sp>
      <p:sp>
        <p:nvSpPr>
          <p:cNvPr id="80898" name="WordArt 2"/>
          <p:cNvSpPr>
            <a:spLocks noChangeArrowheads="1" noChangeShapeType="1" noTextEdit="1"/>
          </p:cNvSpPr>
          <p:nvPr/>
        </p:nvSpPr>
        <p:spPr bwMode="auto">
          <a:xfrm>
            <a:off x="6143636" y="6308725"/>
            <a:ext cx="2790814" cy="428625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n-US" sz="2400" b="1" kern="10" dirty="0" smtClean="0">
                <a:ln w="12700">
                  <a:solidFill>
                    <a:srgbClr val="EAEAEA"/>
                  </a:solidFill>
                  <a:round/>
                  <a:headEnd/>
                  <a:tailEnd/>
                </a:ln>
                <a:solidFill>
                  <a:schemeClr val="accent1"/>
                </a:solidFill>
                <a:effectLst>
                  <a:outerShdw dist="35921" dir="2700000" sy="50000" kx="2115830" algn="bl" rotWithShape="0">
                    <a:srgbClr val="808080"/>
                  </a:outerShdw>
                </a:effectLst>
                <a:latin typeface="Impact"/>
              </a:rPr>
              <a:t>Jeopardy</a:t>
            </a:r>
            <a:endParaRPr lang="ru-RU" sz="2400" b="1" kern="10" dirty="0">
              <a:ln w="12700">
                <a:solidFill>
                  <a:srgbClr val="EAEAEA"/>
                </a:solidFill>
                <a:round/>
                <a:headEnd/>
                <a:tailEnd/>
              </a:ln>
              <a:solidFill>
                <a:schemeClr val="accent1"/>
              </a:solidFill>
              <a:effectLst>
                <a:outerShdw dist="35921" dir="2700000" sy="50000" kx="2115830" algn="bl" rotWithShape="0">
                  <a:srgbClr val="808080"/>
                </a:outerShdw>
              </a:effectLst>
              <a:latin typeface="Impact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985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18435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1987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GB" sz="3200" b="1" dirty="0" smtClean="0"/>
              <a:t>The official head of Great Britain is...</a:t>
            </a:r>
            <a:endParaRPr lang="ru-RU" sz="3200" b="1" dirty="0"/>
          </a:p>
          <a:p>
            <a:endParaRPr lang="en-GB" sz="3200" b="1" dirty="0"/>
          </a:p>
          <a:p>
            <a:r>
              <a:rPr lang="en-GB" sz="3200" b="1" dirty="0"/>
              <a:t>	a</a:t>
            </a:r>
            <a:r>
              <a:rPr lang="en-GB" sz="3200" b="1" dirty="0" smtClean="0"/>
              <a:t>) the president</a:t>
            </a:r>
            <a:endParaRPr lang="en-GB" sz="3200" b="1" dirty="0"/>
          </a:p>
          <a:p>
            <a:r>
              <a:rPr lang="en-GB" sz="3200" b="1" dirty="0"/>
              <a:t>	b</a:t>
            </a:r>
            <a:r>
              <a:rPr lang="en-GB" sz="3200" b="1" dirty="0" smtClean="0"/>
              <a:t>) the </a:t>
            </a:r>
            <a:r>
              <a:rPr lang="en-GB" sz="3200" b="1" dirty="0" smtClean="0"/>
              <a:t>p</a:t>
            </a:r>
            <a:r>
              <a:rPr lang="en-GB" sz="3200" b="1" dirty="0" smtClean="0"/>
              <a:t>rime minister</a:t>
            </a:r>
            <a:endParaRPr lang="en-GB" sz="3200" b="1" dirty="0"/>
          </a:p>
          <a:p>
            <a:r>
              <a:rPr lang="en-GB" sz="3200" b="1" dirty="0"/>
              <a:t>	c</a:t>
            </a:r>
            <a:r>
              <a:rPr lang="en-GB" sz="3200" b="1" dirty="0" smtClean="0"/>
              <a:t>) the British king or queen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009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20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3010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19460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43012" name="Rectangle 5"/>
          <p:cNvSpPr>
            <a:spLocks noChangeArrowheads="1"/>
          </p:cNvSpPr>
          <p:nvPr/>
        </p:nvSpPr>
        <p:spPr bwMode="auto">
          <a:xfrm>
            <a:off x="785786" y="1071546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4400" b="1" dirty="0" smtClean="0"/>
              <a:t>c) the British king or queen</a:t>
            </a:r>
            <a:endParaRPr lang="ru-RU" sz="44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4033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22531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4035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3200" b="1" dirty="0" smtClean="0"/>
              <a:t> </a:t>
            </a:r>
            <a:r>
              <a:rPr lang="en-US" sz="3200" b="1" dirty="0" smtClean="0"/>
              <a:t>What is a Piccadilly Circus?</a:t>
            </a:r>
            <a:r>
              <a:rPr lang="en-GB" sz="3200" b="1" dirty="0" smtClean="0"/>
              <a:t>  </a:t>
            </a:r>
          </a:p>
          <a:p>
            <a:endParaRPr lang="en-GB" sz="3200" b="1" dirty="0" smtClean="0"/>
          </a:p>
          <a:p>
            <a:r>
              <a:rPr lang="en-GB" sz="3200" b="1" dirty="0" smtClean="0"/>
              <a:t>	a) a circus</a:t>
            </a:r>
          </a:p>
          <a:p>
            <a:r>
              <a:rPr lang="en-GB" sz="3200" b="1" dirty="0" smtClean="0"/>
              <a:t>	b) a square</a:t>
            </a:r>
          </a:p>
          <a:p>
            <a:r>
              <a:rPr lang="en-GB" sz="3200" b="1" dirty="0" smtClean="0"/>
              <a:t>	c) a street</a:t>
            </a:r>
          </a:p>
          <a:p>
            <a:r>
              <a:rPr lang="en-GB" sz="3200" b="1" dirty="0" smtClean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7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749300" y="5975350"/>
            <a:ext cx="4543425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30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45058" name="AutoShape 13">
            <a:hlinkClick r:id="rId2" action="ppaction://hlinksldjump" highlightClick="1">
              <a:snd r:embed="rId3" name="WACKY BUILD UP.WAV"/>
            </a:hlinkClick>
          </p:cNvPr>
          <p:cNvSpPr>
            <a:spLocks noChangeArrowheads="1"/>
          </p:cNvSpPr>
          <p:nvPr/>
        </p:nvSpPr>
        <p:spPr bwMode="auto">
          <a:xfrm>
            <a:off x="8101013" y="5835650"/>
            <a:ext cx="762000" cy="762000"/>
          </a:xfrm>
          <a:prstGeom prst="actionButtonBlank">
            <a:avLst/>
          </a:prstGeom>
          <a:solidFill>
            <a:schemeClr val="accent1"/>
          </a:solidFill>
          <a:ln w="12700" cap="sq">
            <a:solidFill>
              <a:schemeClr val="tx1"/>
            </a:solidFill>
            <a:miter lim="800000"/>
            <a:headEnd type="none" w="sm" len="sm"/>
            <a:tailEnd type="none" w="sm" len="sm"/>
          </a:ln>
        </p:spPr>
        <p:txBody>
          <a:bodyPr wrap="none" anchor="ctr"/>
          <a:lstStyle/>
          <a:p>
            <a:pPr algn="ctr"/>
            <a:r>
              <a:rPr lang="en-US" b="1">
                <a:latin typeface="Times New Roman" pitchFamily="18" charset="0"/>
              </a:rPr>
              <a:t>Game</a:t>
            </a:r>
          </a:p>
          <a:p>
            <a:pPr algn="ctr"/>
            <a:r>
              <a:rPr lang="en-US" b="1">
                <a:latin typeface="Times New Roman" pitchFamily="18" charset="0"/>
              </a:rPr>
              <a:t>Board</a:t>
            </a:r>
          </a:p>
        </p:txBody>
      </p:sp>
      <p:sp>
        <p:nvSpPr>
          <p:cNvPr id="23556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Britain: </a:t>
            </a:r>
            <a:r>
              <a:rPr lang="en-US" sz="4000" dirty="0">
                <a:solidFill>
                  <a:srgbClr val="262626"/>
                </a:solidFill>
                <a:latin typeface="Arial Black" pitchFamily="34" charset="0"/>
              </a:rPr>
              <a:t>Answer</a:t>
            </a:r>
          </a:p>
        </p:txBody>
      </p:sp>
      <p:sp>
        <p:nvSpPr>
          <p:cNvPr id="45060" name="Rectangle 5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pPr algn="ctr"/>
            <a:r>
              <a:rPr lang="en-GB" sz="6000" b="1" dirty="0" smtClean="0"/>
              <a:t>b) a square</a:t>
            </a:r>
            <a:endParaRPr lang="ru-RU" sz="60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1" name="Rectangle 2"/>
          <p:cNvSpPr>
            <a:spLocks noGrp="1" noChangeArrowheads="1"/>
          </p:cNvSpPr>
          <p:nvPr>
            <p:ph type="title" idx="4294967295"/>
          </p:nvPr>
        </p:nvSpPr>
        <p:spPr>
          <a:xfrm>
            <a:off x="4356100" y="5975350"/>
            <a:ext cx="4722813" cy="838200"/>
          </a:xfrm>
        </p:spPr>
        <p:txBody>
          <a:bodyPr/>
          <a:lstStyle/>
          <a:p>
            <a:pPr eaLnBrk="1" hangingPunct="1"/>
            <a:r>
              <a:rPr lang="en-US" sz="4000" smtClean="0"/>
              <a:t>40</a:t>
            </a:r>
            <a:r>
              <a:rPr lang="ru-RU" sz="4000" smtClean="0"/>
              <a:t>0</a:t>
            </a:r>
            <a:r>
              <a:rPr lang="en-US" sz="4000" smtClean="0"/>
              <a:t> Point Question</a:t>
            </a:r>
          </a:p>
        </p:txBody>
      </p:sp>
      <p:sp>
        <p:nvSpPr>
          <p:cNvPr id="20483" name="Rectangle 2"/>
          <p:cNvSpPr>
            <a:spLocks noChangeArrowheads="1"/>
          </p:cNvSpPr>
          <p:nvPr/>
        </p:nvSpPr>
        <p:spPr bwMode="auto">
          <a:xfrm>
            <a:off x="0" y="188913"/>
            <a:ext cx="9144000" cy="838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outerShdw dist="17961" dir="2700000" algn="ctr" rotWithShape="0">
              <a:srgbClr val="A50021"/>
            </a:outerShdw>
          </a:effectLst>
        </p:spPr>
        <p:txBody>
          <a:bodyPr anchor="b"/>
          <a:lstStyle/>
          <a:p>
            <a:pPr algn="ctr">
              <a:defRPr/>
            </a:pPr>
            <a:r>
              <a:rPr lang="en-US" sz="4000" dirty="0" smtClean="0">
                <a:solidFill>
                  <a:srgbClr val="262626"/>
                </a:solidFill>
                <a:latin typeface="Arial Black" pitchFamily="34" charset="0"/>
              </a:rPr>
              <a:t>Great Britain</a:t>
            </a:r>
            <a:endParaRPr lang="en-US" sz="4000" dirty="0">
              <a:solidFill>
                <a:srgbClr val="262626"/>
              </a:solidFill>
              <a:latin typeface="Arial Black" pitchFamily="34" charset="0"/>
            </a:endParaRPr>
          </a:p>
        </p:txBody>
      </p:sp>
      <p:sp>
        <p:nvSpPr>
          <p:cNvPr id="46083" name="Rectangle 4"/>
          <p:cNvSpPr>
            <a:spLocks noChangeArrowheads="1"/>
          </p:cNvSpPr>
          <p:nvPr/>
        </p:nvSpPr>
        <p:spPr bwMode="auto">
          <a:xfrm>
            <a:off x="776288" y="1125538"/>
            <a:ext cx="7539037" cy="4392612"/>
          </a:xfrm>
          <a:prstGeom prst="rect">
            <a:avLst/>
          </a:prstGeom>
          <a:solidFill>
            <a:srgbClr val="FF9900"/>
          </a:solidFill>
          <a:ln w="19050" algn="ctr">
            <a:solidFill>
              <a:srgbClr val="A50021"/>
            </a:solidFill>
            <a:miter lim="800000"/>
            <a:headEnd/>
            <a:tailEnd/>
          </a:ln>
        </p:spPr>
        <p:txBody>
          <a:bodyPr wrap="none" anchor="ctr"/>
          <a:lstStyle/>
          <a:p>
            <a:r>
              <a:rPr lang="en-US" sz="3200" b="1" dirty="0" smtClean="0"/>
              <a:t>The legend says that without them </a:t>
            </a:r>
            <a:r>
              <a:rPr lang="en-US" sz="3200" b="1" dirty="0" smtClean="0"/>
              <a:t>the</a:t>
            </a:r>
          </a:p>
          <a:p>
            <a:r>
              <a:rPr lang="en-US" sz="3200" b="1" dirty="0" smtClean="0"/>
              <a:t>Tower of London </a:t>
            </a:r>
            <a:r>
              <a:rPr lang="en-US" sz="3200" b="1" dirty="0" smtClean="0"/>
              <a:t>will fall. They are</a:t>
            </a:r>
            <a:r>
              <a:rPr lang="en-US" sz="3200" b="1" dirty="0" smtClean="0"/>
              <a:t>:</a:t>
            </a:r>
          </a:p>
          <a:p>
            <a:endParaRPr lang="en-US" sz="3200" b="1" dirty="0"/>
          </a:p>
          <a:p>
            <a:r>
              <a:rPr lang="en-GB" sz="3200" b="1" dirty="0"/>
              <a:t>   	</a:t>
            </a:r>
            <a:r>
              <a:rPr lang="en-GB" sz="3200" b="1" dirty="0" smtClean="0"/>
              <a:t>a) </a:t>
            </a:r>
            <a:r>
              <a:rPr lang="en-US" sz="3200" b="1" dirty="0" smtClean="0"/>
              <a:t>the pigeons</a:t>
            </a:r>
            <a:endParaRPr lang="en-GB" sz="3200" b="1" dirty="0"/>
          </a:p>
          <a:p>
            <a:r>
              <a:rPr lang="en-GB" sz="3200" b="1" dirty="0"/>
              <a:t>   	b</a:t>
            </a:r>
            <a:r>
              <a:rPr lang="en-GB" sz="3200" b="1" dirty="0" smtClean="0"/>
              <a:t>)</a:t>
            </a:r>
            <a:r>
              <a:rPr lang="en-US" sz="3200" b="1" dirty="0" smtClean="0"/>
              <a:t> the squirrels</a:t>
            </a:r>
            <a:endParaRPr lang="en-GB" sz="3200" b="1" dirty="0"/>
          </a:p>
          <a:p>
            <a:r>
              <a:rPr lang="en-GB" sz="3200" b="1" dirty="0"/>
              <a:t>   	c</a:t>
            </a:r>
            <a:r>
              <a:rPr lang="en-GB" sz="3200" b="1" dirty="0" smtClean="0"/>
              <a:t>)</a:t>
            </a:r>
            <a:r>
              <a:rPr lang="en-US" sz="3200" b="1" dirty="0" smtClean="0"/>
              <a:t> the ravens</a:t>
            </a:r>
            <a:endParaRPr lang="en-GB" sz="3200" b="1" dirty="0"/>
          </a:p>
          <a:p>
            <a:r>
              <a:rPr lang="en-GB" sz="3200" b="1" dirty="0"/>
              <a:t>	</a:t>
            </a:r>
            <a:endParaRPr lang="ru-RU" sz="3200" b="1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Оформление по умолчанию">
  <a:themeElements>
    <a:clrScheme name="Оформление по умолчанию 1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Оформление по умолчанию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BBE0E3"/>
        </a:accent1>
        <a:accent2>
          <a:srgbClr val="333399"/>
        </a:accent2>
        <a:accent3>
          <a:srgbClr val="FFFFFF"/>
        </a:accent3>
        <a:accent4>
          <a:srgbClr val="000000"/>
        </a:accent4>
        <a:accent5>
          <a:srgbClr val="DAEDEF"/>
        </a:accent5>
        <a:accent6>
          <a:srgbClr val="2D2D8A"/>
        </a:accent6>
        <a:hlink>
          <a:srgbClr val="009999"/>
        </a:hlink>
        <a:folHlink>
          <a:srgbClr val="99CC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2">
        <a:dk1>
          <a:srgbClr val="000000"/>
        </a:dk1>
        <a:lt1>
          <a:srgbClr val="FFFFFF"/>
        </a:lt1>
        <a:dk2>
          <a:srgbClr val="000000"/>
        </a:dk2>
        <a:lt2>
          <a:srgbClr val="969696"/>
        </a:lt2>
        <a:accent1>
          <a:srgbClr val="FBDF53"/>
        </a:accent1>
        <a:accent2>
          <a:srgbClr val="FF9966"/>
        </a:accent2>
        <a:accent3>
          <a:srgbClr val="FFFFFF"/>
        </a:accent3>
        <a:accent4>
          <a:srgbClr val="000000"/>
        </a:accent4>
        <a:accent5>
          <a:srgbClr val="FDECB3"/>
        </a:accent5>
        <a:accent6>
          <a:srgbClr val="E78A5C"/>
        </a:accent6>
        <a:hlink>
          <a:srgbClr val="CC3300"/>
        </a:hlink>
        <a:folHlink>
          <a:srgbClr val="9966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3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99CCFF"/>
        </a:accent1>
        <a:accent2>
          <a:srgbClr val="CCCCFF"/>
        </a:accent2>
        <a:accent3>
          <a:srgbClr val="FFFFFF"/>
        </a:accent3>
        <a:accent4>
          <a:srgbClr val="000000"/>
        </a:accent4>
        <a:accent5>
          <a:srgbClr val="CAE2FF"/>
        </a:accent5>
        <a:accent6>
          <a:srgbClr val="B9B9E7"/>
        </a:accent6>
        <a:hlink>
          <a:srgbClr val="3333CC"/>
        </a:hlink>
        <a:folHlink>
          <a:srgbClr val="AF67F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4">
        <a:dk1>
          <a:srgbClr val="000000"/>
        </a:dk1>
        <a:lt1>
          <a:srgbClr val="DEF6F1"/>
        </a:lt1>
        <a:dk2>
          <a:srgbClr val="000000"/>
        </a:dk2>
        <a:lt2>
          <a:srgbClr val="969696"/>
        </a:lt2>
        <a:accent1>
          <a:srgbClr val="FFFFFF"/>
        </a:accent1>
        <a:accent2>
          <a:srgbClr val="8DC6FF"/>
        </a:accent2>
        <a:accent3>
          <a:srgbClr val="ECFAF7"/>
        </a:accent3>
        <a:accent4>
          <a:srgbClr val="000000"/>
        </a:accent4>
        <a:accent5>
          <a:srgbClr val="FFFFFF"/>
        </a:accent5>
        <a:accent6>
          <a:srgbClr val="7FB3E7"/>
        </a:accent6>
        <a:hlink>
          <a:srgbClr val="0066CC"/>
        </a:hlink>
        <a:folHlink>
          <a:srgbClr val="00A8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5">
        <a:dk1>
          <a:srgbClr val="000000"/>
        </a:dk1>
        <a:lt1>
          <a:srgbClr val="FFFFD9"/>
        </a:lt1>
        <a:dk2>
          <a:srgbClr val="000000"/>
        </a:dk2>
        <a:lt2>
          <a:srgbClr val="777777"/>
        </a:lt2>
        <a:accent1>
          <a:srgbClr val="FFFFF7"/>
        </a:accent1>
        <a:accent2>
          <a:srgbClr val="33CCCC"/>
        </a:accent2>
        <a:accent3>
          <a:srgbClr val="FFFFE9"/>
        </a:accent3>
        <a:accent4>
          <a:srgbClr val="000000"/>
        </a:accent4>
        <a:accent5>
          <a:srgbClr val="FFFFFA"/>
        </a:accent5>
        <a:accent6>
          <a:srgbClr val="2DB9B9"/>
        </a:accent6>
        <a:hlink>
          <a:srgbClr val="FF5050"/>
        </a:hlink>
        <a:folHlink>
          <a:srgbClr val="FF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Оформление по умолчанию 6">
        <a:dk1>
          <a:srgbClr val="005A58"/>
        </a:dk1>
        <a:lt1>
          <a:srgbClr val="FFFFFF"/>
        </a:lt1>
        <a:dk2>
          <a:srgbClr val="008080"/>
        </a:dk2>
        <a:lt2>
          <a:srgbClr val="FFFF99"/>
        </a:lt2>
        <a:accent1>
          <a:srgbClr val="006462"/>
        </a:accent1>
        <a:accent2>
          <a:srgbClr val="6D6FC7"/>
        </a:accent2>
        <a:accent3>
          <a:srgbClr val="AAC0C0"/>
        </a:accent3>
        <a:accent4>
          <a:srgbClr val="DADADA"/>
        </a:accent4>
        <a:accent5>
          <a:srgbClr val="AAB8B7"/>
        </a:accent5>
        <a:accent6>
          <a:srgbClr val="6264B4"/>
        </a:accent6>
        <a:hlink>
          <a:srgbClr val="00FFFF"/>
        </a:hlink>
        <a:folHlink>
          <a:srgbClr val="00FF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7">
        <a:dk1>
          <a:srgbClr val="5C1F00"/>
        </a:dk1>
        <a:lt1>
          <a:srgbClr val="FFFFFF"/>
        </a:lt1>
        <a:dk2>
          <a:srgbClr val="800000"/>
        </a:dk2>
        <a:lt2>
          <a:srgbClr val="DFD293"/>
        </a:lt2>
        <a:accent1>
          <a:srgbClr val="CC3300"/>
        </a:accent1>
        <a:accent2>
          <a:srgbClr val="BE7960"/>
        </a:accent2>
        <a:accent3>
          <a:srgbClr val="C0AAAA"/>
        </a:accent3>
        <a:accent4>
          <a:srgbClr val="DADADA"/>
        </a:accent4>
        <a:accent5>
          <a:srgbClr val="E2ADAA"/>
        </a:accent5>
        <a:accent6>
          <a:srgbClr val="AC6D56"/>
        </a:accent6>
        <a:hlink>
          <a:srgbClr val="FFFF99"/>
        </a:hlink>
        <a:folHlink>
          <a:srgbClr val="D3A21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8">
        <a:dk1>
          <a:srgbClr val="003366"/>
        </a:dk1>
        <a:lt1>
          <a:srgbClr val="FFFFFF"/>
        </a:lt1>
        <a:dk2>
          <a:srgbClr val="000099"/>
        </a:dk2>
        <a:lt2>
          <a:srgbClr val="CCFFFF"/>
        </a:lt2>
        <a:accent1>
          <a:srgbClr val="3366CC"/>
        </a:accent1>
        <a:accent2>
          <a:srgbClr val="00B000"/>
        </a:accent2>
        <a:accent3>
          <a:srgbClr val="AAAACA"/>
        </a:accent3>
        <a:accent4>
          <a:srgbClr val="DADADA"/>
        </a:accent4>
        <a:accent5>
          <a:srgbClr val="ADB8E2"/>
        </a:accent5>
        <a:accent6>
          <a:srgbClr val="009F00"/>
        </a:accent6>
        <a:hlink>
          <a:srgbClr val="66CCFF"/>
        </a:hlink>
        <a:folHlink>
          <a:srgbClr val="FFE701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9">
        <a:dk1>
          <a:srgbClr val="336699"/>
        </a:dk1>
        <a:lt1>
          <a:srgbClr val="FFFFFF"/>
        </a:lt1>
        <a:dk2>
          <a:srgbClr val="000000"/>
        </a:dk2>
        <a:lt2>
          <a:srgbClr val="E3EBF1"/>
        </a:lt2>
        <a:accent1>
          <a:srgbClr val="003399"/>
        </a:accent1>
        <a:accent2>
          <a:srgbClr val="468A4B"/>
        </a:accent2>
        <a:accent3>
          <a:srgbClr val="AAAAAA"/>
        </a:accent3>
        <a:accent4>
          <a:srgbClr val="DADADA"/>
        </a:accent4>
        <a:accent5>
          <a:srgbClr val="AAADCA"/>
        </a:accent5>
        <a:accent6>
          <a:srgbClr val="3F7D43"/>
        </a:accent6>
        <a:hlink>
          <a:srgbClr val="66CCFF"/>
        </a:hlink>
        <a:folHlink>
          <a:srgbClr val="F0E500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0">
        <a:dk1>
          <a:srgbClr val="777777"/>
        </a:dk1>
        <a:lt1>
          <a:srgbClr val="FFFFFF"/>
        </a:lt1>
        <a:dk2>
          <a:srgbClr val="686B5D"/>
        </a:dk2>
        <a:lt2>
          <a:srgbClr val="D1D1CB"/>
        </a:lt2>
        <a:accent1>
          <a:srgbClr val="909082"/>
        </a:accent1>
        <a:accent2>
          <a:srgbClr val="809EA8"/>
        </a:accent2>
        <a:accent3>
          <a:srgbClr val="B9BAB6"/>
        </a:accent3>
        <a:accent4>
          <a:srgbClr val="DADADA"/>
        </a:accent4>
        <a:accent5>
          <a:srgbClr val="C6C6C1"/>
        </a:accent5>
        <a:accent6>
          <a:srgbClr val="738F98"/>
        </a:accent6>
        <a:hlink>
          <a:srgbClr val="FFCC66"/>
        </a:hlink>
        <a:folHlink>
          <a:srgbClr val="E9DCB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1">
        <a:dk1>
          <a:srgbClr val="3E3E5C"/>
        </a:dk1>
        <a:lt1>
          <a:srgbClr val="FFFFFF"/>
        </a:lt1>
        <a:dk2>
          <a:srgbClr val="666699"/>
        </a:dk2>
        <a:lt2>
          <a:srgbClr val="FFFFFF"/>
        </a:lt2>
        <a:accent1>
          <a:srgbClr val="60597B"/>
        </a:accent1>
        <a:accent2>
          <a:srgbClr val="6666FF"/>
        </a:accent2>
        <a:accent3>
          <a:srgbClr val="B8B8CA"/>
        </a:accent3>
        <a:accent4>
          <a:srgbClr val="DADADA"/>
        </a:accent4>
        <a:accent5>
          <a:srgbClr val="B6B5BF"/>
        </a:accent5>
        <a:accent6>
          <a:srgbClr val="5C5CE7"/>
        </a:accent6>
        <a:hlink>
          <a:srgbClr val="99CCFF"/>
        </a:hlink>
        <a:folHlink>
          <a:srgbClr val="FFFF99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Оформление по умолчанию 12">
        <a:dk1>
          <a:srgbClr val="2D2015"/>
        </a:dk1>
        <a:lt1>
          <a:srgbClr val="FFFFFF"/>
        </a:lt1>
        <a:dk2>
          <a:srgbClr val="523E26"/>
        </a:dk2>
        <a:lt2>
          <a:srgbClr val="DFC08D"/>
        </a:lt2>
        <a:accent1>
          <a:srgbClr val="8C7B70"/>
        </a:accent1>
        <a:accent2>
          <a:srgbClr val="8F5F2F"/>
        </a:accent2>
        <a:accent3>
          <a:srgbClr val="B3AFAC"/>
        </a:accent3>
        <a:accent4>
          <a:srgbClr val="DADADA"/>
        </a:accent4>
        <a:accent5>
          <a:srgbClr val="C5BFBB"/>
        </a:accent5>
        <a:accent6>
          <a:srgbClr val="81552A"/>
        </a:accent6>
        <a:hlink>
          <a:srgbClr val="CCB400"/>
        </a:hlink>
        <a:folHlink>
          <a:srgbClr val="8C9EA0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NewsPrint">
  <a:themeElements>
    <a:clrScheme name="NewsPrint 1">
      <a:dk1>
        <a:srgbClr val="000000"/>
      </a:dk1>
      <a:lt1>
        <a:srgbClr val="FFFFFF"/>
      </a:lt1>
      <a:dk2>
        <a:srgbClr val="303030"/>
      </a:dk2>
      <a:lt2>
        <a:srgbClr val="DEDEE0"/>
      </a:lt2>
      <a:accent1>
        <a:srgbClr val="AD0101"/>
      </a:accent1>
      <a:accent2>
        <a:srgbClr val="726056"/>
      </a:accent2>
      <a:accent3>
        <a:srgbClr val="FFFFFF"/>
      </a:accent3>
      <a:accent4>
        <a:srgbClr val="000000"/>
      </a:accent4>
      <a:accent5>
        <a:srgbClr val="D3AAAA"/>
      </a:accent5>
      <a:accent6>
        <a:srgbClr val="67564D"/>
      </a:accent6>
      <a:hlink>
        <a:srgbClr val="D26900"/>
      </a:hlink>
      <a:folHlink>
        <a:srgbClr val="D89243"/>
      </a:folHlink>
    </a:clrScheme>
    <a:fontScheme name="NewsPrint">
      <a:majorFont>
        <a:latin typeface="Impact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NewsPrint 1">
        <a:dk1>
          <a:srgbClr val="000000"/>
        </a:dk1>
        <a:lt1>
          <a:srgbClr val="FFFFFF"/>
        </a:lt1>
        <a:dk2>
          <a:srgbClr val="303030"/>
        </a:dk2>
        <a:lt2>
          <a:srgbClr val="DEDEE0"/>
        </a:lt2>
        <a:accent1>
          <a:srgbClr val="AD0101"/>
        </a:accent1>
        <a:accent2>
          <a:srgbClr val="726056"/>
        </a:accent2>
        <a:accent3>
          <a:srgbClr val="FFFFFF"/>
        </a:accent3>
        <a:accent4>
          <a:srgbClr val="000000"/>
        </a:accent4>
        <a:accent5>
          <a:srgbClr val="D3AAAA"/>
        </a:accent5>
        <a:accent6>
          <a:srgbClr val="67564D"/>
        </a:accent6>
        <a:hlink>
          <a:srgbClr val="D26900"/>
        </a:hlink>
        <a:folHlink>
          <a:srgbClr val="D89243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ppt/theme/theme3.xml><?xml version="1.0" encoding="utf-8"?>
<a:theme xmlns:a="http://schemas.openxmlformats.org/drawingml/2006/main" name="1_Оформление по умолчанию">
  <a:themeElements>
    <a:clrScheme name="">
      <a:dk1>
        <a:srgbClr val="000000"/>
      </a:dk1>
      <a:lt1>
        <a:srgbClr val="FFFFCC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E2"/>
      </a:accent3>
      <a:accent4>
        <a:srgbClr val="000000"/>
      </a:accent4>
      <a:accent5>
        <a:srgbClr val="AAE2CA"/>
      </a:accent5>
      <a:accent6>
        <a:srgbClr val="2D2DB9"/>
      </a:accent6>
      <a:hlink>
        <a:srgbClr val="003300"/>
      </a:hlink>
      <a:folHlink>
        <a:srgbClr val="FFFFCC"/>
      </a:folHlink>
    </a:clrScheme>
    <a:fontScheme name="1_Оформление по умолчанию">
      <a:majorFont>
        <a:latin typeface="Times New Roman"/>
        <a:ea typeface=""/>
        <a:cs typeface=""/>
      </a:majorFont>
      <a:minorFont>
        <a:latin typeface="Times New Roman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>
    <a:extraClrScheme>
      <a:clrScheme name="1_Оформление по умолчанию 1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00CC99"/>
        </a:accent1>
        <a:accent2>
          <a:srgbClr val="3333CC"/>
        </a:accent2>
        <a:accent3>
          <a:srgbClr val="FFFFFF"/>
        </a:accent3>
        <a:accent4>
          <a:srgbClr val="000000"/>
        </a:accent4>
        <a:accent5>
          <a:srgbClr val="AAE2CA"/>
        </a:accent5>
        <a:accent6>
          <a:srgbClr val="2D2DB9"/>
        </a:accent6>
        <a:hlink>
          <a:srgbClr val="CCCCFF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2">
        <a:dk1>
          <a:srgbClr val="000000"/>
        </a:dk1>
        <a:lt1>
          <a:srgbClr val="FFFFFF"/>
        </a:lt1>
        <a:dk2>
          <a:srgbClr val="0000FF"/>
        </a:dk2>
        <a:lt2>
          <a:srgbClr val="FFFF00"/>
        </a:lt2>
        <a:accent1>
          <a:srgbClr val="FF9900"/>
        </a:accent1>
        <a:accent2>
          <a:srgbClr val="00FFFF"/>
        </a:accent2>
        <a:accent3>
          <a:srgbClr val="AAAAFF"/>
        </a:accent3>
        <a:accent4>
          <a:srgbClr val="DADADA"/>
        </a:accent4>
        <a:accent5>
          <a:srgbClr val="FFCAAA"/>
        </a:accent5>
        <a:accent6>
          <a:srgbClr val="00E7E7"/>
        </a:accent6>
        <a:hlink>
          <a:srgbClr val="FF0000"/>
        </a:hlink>
        <a:folHlink>
          <a:srgbClr val="969696"/>
        </a:folHlink>
      </a:clrScheme>
      <a:clrMap bg1="dk2" tx1="lt1" bg2="dk1" tx2="lt2" accent1="accent1" accent2="accent2" accent3="accent3" accent4="accent4" accent5="accent5" accent6="accent6" hlink="hlink" folHlink="folHlink"/>
    </a:extraClrScheme>
    <a:extraClrScheme>
      <a:clrScheme name="1_Оформление по умолчанию 3">
        <a:dk1>
          <a:srgbClr val="000000"/>
        </a:dk1>
        <a:lt1>
          <a:srgbClr val="FFFFCC"/>
        </a:lt1>
        <a:dk2>
          <a:srgbClr val="808000"/>
        </a:dk2>
        <a:lt2>
          <a:srgbClr val="666633"/>
        </a:lt2>
        <a:accent1>
          <a:srgbClr val="339933"/>
        </a:accent1>
        <a:accent2>
          <a:srgbClr val="800000"/>
        </a:accent2>
        <a:accent3>
          <a:srgbClr val="FFFFE2"/>
        </a:accent3>
        <a:accent4>
          <a:srgbClr val="000000"/>
        </a:accent4>
        <a:accent5>
          <a:srgbClr val="ADCAAD"/>
        </a:accent5>
        <a:accent6>
          <a:srgbClr val="730000"/>
        </a:accent6>
        <a:hlink>
          <a:srgbClr val="0033CC"/>
        </a:hlink>
        <a:folHlink>
          <a:srgbClr val="FFCC66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4">
        <a:dk1>
          <a:srgbClr val="000000"/>
        </a:dk1>
        <a:lt1>
          <a:srgbClr val="FFFFFF"/>
        </a:lt1>
        <a:dk2>
          <a:srgbClr val="000000"/>
        </a:dk2>
        <a:lt2>
          <a:srgbClr val="333333"/>
        </a:lt2>
        <a:accent1>
          <a:srgbClr val="DDDDDD"/>
        </a:accent1>
        <a:accent2>
          <a:srgbClr val="808080"/>
        </a:accent2>
        <a:accent3>
          <a:srgbClr val="FFFFFF"/>
        </a:accent3>
        <a:accent4>
          <a:srgbClr val="000000"/>
        </a:accent4>
        <a:accent5>
          <a:srgbClr val="EBEBEB"/>
        </a:accent5>
        <a:accent6>
          <a:srgbClr val="737373"/>
        </a:accent6>
        <a:hlink>
          <a:srgbClr val="4D4D4D"/>
        </a:hlink>
        <a:folHlink>
          <a:srgbClr val="EAEAEA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5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FFCC66"/>
        </a:accent1>
        <a:accent2>
          <a:srgbClr val="0000FF"/>
        </a:accent2>
        <a:accent3>
          <a:srgbClr val="FFFFFF"/>
        </a:accent3>
        <a:accent4>
          <a:srgbClr val="000000"/>
        </a:accent4>
        <a:accent5>
          <a:srgbClr val="FFE2B8"/>
        </a:accent5>
        <a:accent6>
          <a:srgbClr val="0000E7"/>
        </a:accent6>
        <a:hlink>
          <a:srgbClr val="CC00CC"/>
        </a:hlink>
        <a:folHlink>
          <a:srgbClr val="C0C0C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6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C0C0C0"/>
        </a:accent1>
        <a:accent2>
          <a:srgbClr val="0066FF"/>
        </a:accent2>
        <a:accent3>
          <a:srgbClr val="FFFFFF"/>
        </a:accent3>
        <a:accent4>
          <a:srgbClr val="000000"/>
        </a:accent4>
        <a:accent5>
          <a:srgbClr val="DCDCDC"/>
        </a:accent5>
        <a:accent6>
          <a:srgbClr val="005CE7"/>
        </a:accent6>
        <a:hlink>
          <a:srgbClr val="FF0000"/>
        </a:hlink>
        <a:folHlink>
          <a:srgbClr val="009900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1_Оформление по умолчанию 7">
        <a:dk1>
          <a:srgbClr val="000000"/>
        </a:dk1>
        <a:lt1>
          <a:srgbClr val="FFFFFF"/>
        </a:lt1>
        <a:dk2>
          <a:srgbClr val="000000"/>
        </a:dk2>
        <a:lt2>
          <a:srgbClr val="808080"/>
        </a:lt2>
        <a:accent1>
          <a:srgbClr val="3399FF"/>
        </a:accent1>
        <a:accent2>
          <a:srgbClr val="99FFCC"/>
        </a:accent2>
        <a:accent3>
          <a:srgbClr val="FFFFFF"/>
        </a:accent3>
        <a:accent4>
          <a:srgbClr val="000000"/>
        </a:accent4>
        <a:accent5>
          <a:srgbClr val="ADCAFF"/>
        </a:accent5>
        <a:accent6>
          <a:srgbClr val="8AE7B9"/>
        </a:accent6>
        <a:hlink>
          <a:srgbClr val="CC00CC"/>
        </a:hlink>
        <a:folHlink>
          <a:srgbClr val="B2B2B2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246</TotalTime>
  <Words>673</Words>
  <Application>Microsoft Office PowerPoint</Application>
  <PresentationFormat>Экран (4:3)</PresentationFormat>
  <Paragraphs>309</Paragraphs>
  <Slides>43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43</vt:i4>
      </vt:variant>
    </vt:vector>
  </HeadingPairs>
  <TitlesOfParts>
    <vt:vector size="46" baseType="lpstr">
      <vt:lpstr>Оформление по умолчанию</vt:lpstr>
      <vt:lpstr>NewsPrint</vt:lpstr>
      <vt:lpstr>1_Оформление по умолчанию</vt:lpstr>
      <vt:lpstr>Слайд 1</vt:lpstr>
      <vt:lpstr>Слайд 2</vt:lpstr>
      <vt:lpstr>100 Point Question</vt:lpstr>
      <vt:lpstr>100 Point Question</vt:lpstr>
      <vt:lpstr>200 Point Question</vt:lpstr>
      <vt:lpstr>200 Point Question</vt:lpstr>
      <vt:lpstr>300 Point Question</vt:lpstr>
      <vt:lpstr>300 Point Question</vt:lpstr>
      <vt:lpstr>400 Point Question</vt:lpstr>
      <vt:lpstr>400 Point Question</vt:lpstr>
      <vt:lpstr>500 Point Question</vt:lpstr>
      <vt:lpstr>500 Point Question</vt:lpstr>
      <vt:lpstr>100 Point Question</vt:lpstr>
      <vt:lpstr>100 Point Question</vt:lpstr>
      <vt:lpstr>200 Point Question</vt:lpstr>
      <vt:lpstr>200 Point Question</vt:lpstr>
      <vt:lpstr>300 Point Question</vt:lpstr>
      <vt:lpstr>300 Point Question</vt:lpstr>
      <vt:lpstr>400 Point Question</vt:lpstr>
      <vt:lpstr>400 Point Question</vt:lpstr>
      <vt:lpstr>500 Point Question</vt:lpstr>
      <vt:lpstr>500 Point Question</vt:lpstr>
      <vt:lpstr>100 Point Question</vt:lpstr>
      <vt:lpstr>100 Point Question</vt:lpstr>
      <vt:lpstr>200 Point Question</vt:lpstr>
      <vt:lpstr>200 Point Question</vt:lpstr>
      <vt:lpstr>300 Point Question</vt:lpstr>
      <vt:lpstr>300 Point Question</vt:lpstr>
      <vt:lpstr>400 Point Question</vt:lpstr>
      <vt:lpstr>400 Point Question</vt:lpstr>
      <vt:lpstr>500 Point Question</vt:lpstr>
      <vt:lpstr>500 Point Question</vt:lpstr>
      <vt:lpstr>100 Point Question</vt:lpstr>
      <vt:lpstr>100 Point Question</vt:lpstr>
      <vt:lpstr>200 Point Question</vt:lpstr>
      <vt:lpstr>200 Point Question</vt:lpstr>
      <vt:lpstr>300 Point Question</vt:lpstr>
      <vt:lpstr>300 Point Question</vt:lpstr>
      <vt:lpstr>400 Point Question</vt:lpstr>
      <vt:lpstr>400 Point Question</vt:lpstr>
      <vt:lpstr>500 Point Question</vt:lpstr>
      <vt:lpstr>500 Point Question</vt:lpstr>
      <vt:lpstr>Слайд 43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/>
  <cp:lastModifiedBy>Admin</cp:lastModifiedBy>
  <cp:revision>59</cp:revision>
  <cp:lastPrinted>1601-01-01T00:00:00Z</cp:lastPrinted>
  <dcterms:created xsi:type="dcterms:W3CDTF">1601-01-01T00:00:00Z</dcterms:created>
  <dcterms:modified xsi:type="dcterms:W3CDTF">2013-03-27T08:51:30Z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Version">
    <vt:i4>1</vt:i4>
  </property>
</Properties>
</file>