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0099FF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971600" y="1052736"/>
            <a:ext cx="698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4000" b="1" i="1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1" name="Picture 7" descr="C:\Documents and Settings\Администратор\Рабочий стол\шаблоны\810880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6512" y="-13810"/>
            <a:ext cx="9180512" cy="688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1839624" y="3212976"/>
            <a:ext cx="6085320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Экспериментирование </a:t>
            </a:r>
            <a:b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400" b="1" i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в детском саду</a:t>
            </a:r>
            <a:endParaRPr lang="ru-RU" sz="4400" b="1" i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94200" y="5229200"/>
            <a:ext cx="45998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ru-RU" dirty="0" smtClean="0"/>
              <a:t>Подготовил: </a:t>
            </a:r>
            <a:br>
              <a:rPr lang="ru-RU" dirty="0" smtClean="0"/>
            </a:br>
            <a:r>
              <a:rPr lang="ru-RU" dirty="0" smtClean="0"/>
              <a:t>воспитатель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dirty="0" smtClean="0"/>
              <a:t> квалификационной категории</a:t>
            </a:r>
            <a:br>
              <a:rPr lang="ru-RU" dirty="0" smtClean="0"/>
            </a:br>
            <a:r>
              <a:rPr lang="ru-RU" dirty="0" err="1" smtClean="0"/>
              <a:t>Первякова</a:t>
            </a:r>
            <a:r>
              <a:rPr lang="ru-RU" dirty="0" smtClean="0"/>
              <a:t> Е.Х.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85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876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Рисунок 7" descr="Описание: F:\DCIM\102MSDCF\DSC0069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987"/>
          <a:stretch/>
        </p:blipFill>
        <p:spPr bwMode="auto">
          <a:xfrm>
            <a:off x="2709888" y="467122"/>
            <a:ext cx="3024336" cy="22664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Рисунок 8" descr="Описание: F:\DCIM\102MSDCF\DSC0069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0550" y="457200"/>
            <a:ext cx="3010564" cy="2254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Рисунок 9" descr="Описание: F:\DCIM\102MSDCF\DSC00700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196" b="-4598"/>
          <a:stretch/>
        </p:blipFill>
        <p:spPr bwMode="auto">
          <a:xfrm>
            <a:off x="3065140" y="3068960"/>
            <a:ext cx="4356000" cy="32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33909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6972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192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6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69723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1276" name="Рисунок 11" descr="Описание: C:\Documents and Settings\@tester\Рабочий стол\Мама\фотки огород и 8 марта\DSC0863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908720"/>
            <a:ext cx="2884934" cy="216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Рисунок 12" descr="Описание: C:\Documents and Settings\@tester\Рабочий стол\Мама\фотки огород и 8 марта\DSC086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57428" y="607017"/>
            <a:ext cx="2849799" cy="21373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Рисунок 13" descr="Описание: C:\Documents and Settings\@tester\Рабочий стол\Мама\фотки огород и 8 марта\DSC086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3492500"/>
            <a:ext cx="3443689" cy="257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Рисунок 16" descr="Описание: C:\Documents and Settings\@tester\Рабочий стол\Мама\фотки огород и 8 марта\DSC08696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3356992"/>
            <a:ext cx="3188846" cy="23862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0" y="2714625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Rectangle 16"/>
          <p:cNvSpPr>
            <a:spLocks noChangeArrowheads="1"/>
          </p:cNvSpPr>
          <p:nvPr/>
        </p:nvSpPr>
        <p:spPr bwMode="auto">
          <a:xfrm>
            <a:off x="0" y="49911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" name="Rectangle 17"/>
          <p:cNvSpPr>
            <a:spLocks noChangeArrowheads="1"/>
          </p:cNvSpPr>
          <p:nvPr/>
        </p:nvSpPr>
        <p:spPr bwMode="auto">
          <a:xfrm>
            <a:off x="0" y="81915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Rectangle 18"/>
          <p:cNvSpPr>
            <a:spLocks noChangeArrowheads="1"/>
          </p:cNvSpPr>
          <p:nvPr/>
        </p:nvSpPr>
        <p:spPr bwMode="auto">
          <a:xfrm>
            <a:off x="0" y="107442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035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5080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15816" y="332656"/>
            <a:ext cx="57606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Полученные знания закрепляют в продуктивной деятельности: рисовании, лепки.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@tester\Рабочий стол\Мама\фотки огород и 8 марта\DSC08602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1172" y="3975323"/>
            <a:ext cx="367240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C:\Documents and Settings\@tester\Рабочий стол\Мама\фотки огород и 8 марта\DSC08613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196752"/>
            <a:ext cx="3672408" cy="250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641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5" name="Picture 3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6" y="-4164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5" y="1870372"/>
            <a:ext cx="52065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4" descr="C:\Documents and Settings\Администратор\Рабочий стол\шаблоны\1280px-Знайки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8093" y="2605667"/>
            <a:ext cx="3902075" cy="2879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231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1625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980728"/>
            <a:ext cx="5544616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То, что я услышал, я забыл,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То, что я увидел, я помню,</a:t>
            </a:r>
            <a:b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То, что я сделал, я знаю.</a:t>
            </a:r>
          </a:p>
          <a:p>
            <a:pPr algn="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(китайская пословица)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C:\Documents and Settings\Администратор\Рабочий стол\шаблоны\352813_html_m18db387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5097" y="3284984"/>
            <a:ext cx="2129660" cy="317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0374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27384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059832" y="486416"/>
            <a:ext cx="561662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Экспериментирование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– это познание окружающей действительности в процессе специально организованных опытов и экспериментов.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процессе экспериментирования у детей происходят: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закрепление и обобщение знаний по определенной теме;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активизация словаря;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развитие логического мышления, памяти, внимания, воображения;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оспитание доброжелательного умения работать в коллективе.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62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6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692696"/>
            <a:ext cx="576064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Задачи педагога:</a:t>
            </a:r>
          </a:p>
          <a:p>
            <a:pPr marL="342900" indent="-342900">
              <a:buClr>
                <a:srgbClr val="00B050"/>
              </a:buClr>
              <a:buSzPct val="95000"/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создать необходимые условия для экспериментирования;</a:t>
            </a:r>
          </a:p>
          <a:p>
            <a:pPr marL="342900" indent="-342900">
              <a:buClr>
                <a:srgbClr val="00B050"/>
              </a:buClr>
              <a:buSzPct val="95000"/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процессе исследования проявлять  и направлять деятельность детей;</a:t>
            </a:r>
          </a:p>
          <a:p>
            <a:pPr marL="342900" indent="-342900">
              <a:buClr>
                <a:srgbClr val="00B050"/>
              </a:buClr>
              <a:buSzPct val="95000"/>
              <a:buFont typeface="+mj-lt"/>
              <a:buAutoNum type="arabicPeriod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воспитывать у детей бережное отношение к окружающему миру.</a:t>
            </a:r>
          </a:p>
          <a:p>
            <a:pPr marL="342900" indent="-342900">
              <a:buClr>
                <a:srgbClr val="00B050"/>
              </a:buClr>
              <a:buSzPct val="95000"/>
              <a:buFont typeface="+mj-lt"/>
              <a:buAutoNum type="arabicPeriod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Documents and Settings\Администратор\Рабочий стол\шаблоны\dod50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3408069"/>
            <a:ext cx="3248509" cy="3313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7885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62317" y="-23589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987824" y="620688"/>
            <a:ext cx="547260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дошкольного возраста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– пытливые исследователи окружающего мира. Они познают его в игре, труде, на прогулках, в специально организованной деятельности, в общении со взрослыми и сверстниками.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E:\Documents and Settings\@tester\Рабочий стол\Мама\фото с занятий и прогулки\DSC0609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23728" y="3140968"/>
            <a:ext cx="2124032" cy="1918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Администратор\Рабочий стол\викфот\DSC09092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4264" b="-7757"/>
          <a:stretch/>
        </p:blipFill>
        <p:spPr bwMode="auto">
          <a:xfrm>
            <a:off x="4544534" y="2316297"/>
            <a:ext cx="2640294" cy="1980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C:\Documents and Settings\Администратор\Рабочий стол\викфот\DSC091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39755" y="4365104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6181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6" y="-58096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31840" y="260648"/>
            <a:ext cx="568863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Наиболее интересные наблюдения – это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опыты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Опыты способствуют формированию у детей познавательного интереса к природе</a:t>
            </a: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, развивают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наблюдательность, мыслительную деятельность. В опыте раскрывается причина наблюдаемого явления, дети подводятся к суждениям, умозаключениям.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Администратор\Рабочий стол\викфот\DSC091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204864"/>
            <a:ext cx="2774366" cy="2080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Documents and Settings\Администратор\Рабочий стол\викфот\DSC091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105" y="4497289"/>
            <a:ext cx="2736304" cy="20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Documents and Settings\Администратор\Рабочий стол\викфот\DSC0904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7430" y="3434404"/>
            <a:ext cx="3240360" cy="2430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8360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7479" y="-23270"/>
            <a:ext cx="9191625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75856" y="519063"/>
            <a:ext cx="520206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 выращивают 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лук, фасоль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Подводим детей к пониманию того, что для роста растений необходим свет, вода, тепло.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10" descr="Описание: C:\Documents and Settings\@tester\Рабочий стол\Мама\фотки огород и 8 марта\DSC085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872" y="2128639"/>
            <a:ext cx="4536504" cy="370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54066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26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0" name="Picture 8" descr="Описание: F:\DCIM\102MSDCF\DSC0067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5816" y="228600"/>
            <a:ext cx="2734365" cy="18874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Описание: F:\DCIM\102MSDCF\DSC0067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621060"/>
            <a:ext cx="2724150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Рисунок 1" descr="Описание: F:\DCIM\102MSDCF\DSC0068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2996952"/>
            <a:ext cx="2686050" cy="2066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Рисунок 2" descr="Описание: C:\Documents and Settings\@tester\Рабочий стол\Мама\фотки огород и 8 марта\DSC08535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232660"/>
            <a:ext cx="3900776" cy="29288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0" y="268605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11"/>
          <p:cNvSpPr>
            <a:spLocks noChangeArrowheads="1"/>
          </p:cNvSpPr>
          <p:nvPr/>
        </p:nvSpPr>
        <p:spPr bwMode="auto">
          <a:xfrm>
            <a:off x="0" y="5181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12"/>
          <p:cNvSpPr>
            <a:spLocks noChangeArrowheads="1"/>
          </p:cNvSpPr>
          <p:nvPr/>
        </p:nvSpPr>
        <p:spPr bwMode="auto">
          <a:xfrm>
            <a:off x="0" y="72485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Rectangle 13"/>
          <p:cNvSpPr>
            <a:spLocks noChangeArrowheads="1"/>
          </p:cNvSpPr>
          <p:nvPr/>
        </p:nvSpPr>
        <p:spPr bwMode="auto">
          <a:xfrm>
            <a:off x="0" y="98298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013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Documents and Settings\Администратор\Рабочий стол\шаблоны\veselyie-rebyata-shablon-prevyu-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5105" y="0"/>
            <a:ext cx="9191626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Рисунок 4" descr="Описание: F:\DCIM\102MSDCF\DSC006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9792" y="792535"/>
            <a:ext cx="2958419" cy="2220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Рисунок 5" descr="Описание: C:\Documents and Settings\@tester\Рабочий стол\Мама\фотки огород и 8 марта\DSC0853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551" y="764704"/>
            <a:ext cx="3063636" cy="2295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Рисунок 6" descr="Описание: C:\Documents and Settings\@tester\Рабочий стол\Мама\фотки огород и 8 марта\DSC0858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9869" y="3492500"/>
            <a:ext cx="3883500" cy="2915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0" y="58007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0" y="9039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4447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</TotalTime>
  <Words>165</Words>
  <Application>Microsoft Office PowerPoint</Application>
  <PresentationFormat>Экран (4:3)</PresentationFormat>
  <Paragraphs>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Administrator</cp:lastModifiedBy>
  <cp:revision>15</cp:revision>
  <dcterms:modified xsi:type="dcterms:W3CDTF">2015-02-01T12:28:06Z</dcterms:modified>
</cp:coreProperties>
</file>