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ags/tag7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7"/>
  </p:notesMasterIdLst>
  <p:sldIdLst>
    <p:sldId id="273" r:id="rId2"/>
    <p:sldId id="256" r:id="rId3"/>
    <p:sldId id="257" r:id="rId4"/>
    <p:sldId id="259" r:id="rId5"/>
    <p:sldId id="260" r:id="rId6"/>
    <p:sldId id="261" r:id="rId7"/>
    <p:sldId id="263" r:id="rId8"/>
    <p:sldId id="264" r:id="rId9"/>
    <p:sldId id="265" r:id="rId10"/>
    <p:sldId id="271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45" autoAdjust="0"/>
    <p:restoredTop sz="94660"/>
  </p:normalViewPr>
  <p:slideViewPr>
    <p:cSldViewPr>
      <p:cViewPr varScale="1">
        <p:scale>
          <a:sx n="110" d="100"/>
          <a:sy n="110" d="100"/>
        </p:scale>
        <p:origin x="-162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2520" y="-8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F6EBBB-550C-4108-8C9D-51E134062AD6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1D456B-5AEC-4FA6-B084-4CE2CE1053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570917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19672" y="188640"/>
            <a:ext cx="56886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 </a:t>
            </a:r>
            <a:endParaRPr lang="ru-RU" sz="2800" dirty="0" smtClean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403648" y="2708920"/>
            <a:ext cx="60486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           Презентация </a:t>
            </a:r>
          </a:p>
          <a:p>
            <a:r>
              <a:rPr lang="ru-RU" sz="3600" dirty="0"/>
              <a:t> </a:t>
            </a:r>
            <a:r>
              <a:rPr lang="ru-RU" sz="3600" dirty="0" smtClean="0"/>
              <a:t>Тема: « Игра в бадминтон»</a:t>
            </a:r>
            <a:endParaRPr lang="ru-RU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5088142" y="4869160"/>
            <a:ext cx="40324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Выполнил: </a:t>
            </a:r>
            <a:r>
              <a:rPr lang="ru-RU" dirty="0" err="1" smtClean="0"/>
              <a:t>Аблязизов</a:t>
            </a:r>
            <a:r>
              <a:rPr lang="ru-RU" dirty="0" smtClean="0"/>
              <a:t> Эльдар</a:t>
            </a:r>
            <a:endParaRPr lang="ru-RU" dirty="0" smtClean="0"/>
          </a:p>
          <a:p>
            <a:r>
              <a:rPr lang="ru-RU" dirty="0" smtClean="0"/>
              <a:t>        </a:t>
            </a:r>
            <a:r>
              <a:rPr lang="ru-RU" dirty="0" smtClean="0"/>
              <a:t>ученик 7-Б </a:t>
            </a:r>
            <a:r>
              <a:rPr lang="ru-RU" dirty="0" smtClean="0"/>
              <a:t>класса </a:t>
            </a:r>
          </a:p>
          <a:p>
            <a:r>
              <a:rPr lang="ru-RU" dirty="0"/>
              <a:t> </a:t>
            </a:r>
            <a:r>
              <a:rPr lang="ru-RU" dirty="0" smtClean="0"/>
              <a:t> </a:t>
            </a:r>
            <a:r>
              <a:rPr lang="ru-RU" dirty="0" smtClean="0"/>
              <a:t>     Первомайской ОШ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09950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785794"/>
            <a:ext cx="7467600" cy="1143000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Calibri" pitchFamily="34" charset="0"/>
              </a:rPr>
              <a:t>Рука обхватывает рукоятку так, что виден торцовый конец, причем на столько, чтобы не мешать движениям кисти  во время ударов из различных положений.</a:t>
            </a:r>
            <a:endParaRPr lang="ru-RU" sz="2800" dirty="0">
              <a:latin typeface="Calibri" pitchFamily="34" charset="0"/>
            </a:endParaRPr>
          </a:p>
        </p:txBody>
      </p:sp>
      <p:pic>
        <p:nvPicPr>
          <p:cNvPr id="4" name="Содержимое 3" descr="raket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85720" y="2071678"/>
            <a:ext cx="8304666" cy="3714776"/>
          </a:xfrm>
        </p:spPr>
      </p:pic>
      <p:sp>
        <p:nvSpPr>
          <p:cNvPr id="5" name="5-конечная звезда 4"/>
          <p:cNvSpPr/>
          <p:nvPr/>
        </p:nvSpPr>
        <p:spPr>
          <a:xfrm>
            <a:off x="7643834" y="714356"/>
            <a:ext cx="571504" cy="64294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5-конечная звезда 5"/>
          <p:cNvSpPr/>
          <p:nvPr/>
        </p:nvSpPr>
        <p:spPr>
          <a:xfrm>
            <a:off x="5643570" y="1643050"/>
            <a:ext cx="357190" cy="35719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5-конечная звезда 6"/>
          <p:cNvSpPr/>
          <p:nvPr/>
        </p:nvSpPr>
        <p:spPr>
          <a:xfrm>
            <a:off x="1285852" y="5786454"/>
            <a:ext cx="500066" cy="57150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5-конечная звезда 7"/>
          <p:cNvSpPr/>
          <p:nvPr/>
        </p:nvSpPr>
        <p:spPr>
          <a:xfrm>
            <a:off x="5786446" y="5000636"/>
            <a:ext cx="785818" cy="57150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custDataLst>
      <p:tags r:id="rId1"/>
    </p:custDataLst>
  </p:cSld>
  <p:clrMapOvr>
    <a:masterClrMapping/>
  </p:clrMapOvr>
  <p:transition advTm="14352">
    <p:cover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las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114601" y="1844824"/>
            <a:ext cx="4007550" cy="326624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4643446"/>
            <a:ext cx="4929222" cy="2214554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/>
              <a:t> Игроки должны подавать (и принимать) со своего правого поля подачи, когда подающий не имеет очков или имеет четное количество очков в этом гейме. Игроки должны подавать (и принимать) со своего левого поля подачи, когда подающий имеет нечетное количество очков в этом гейме.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advTm="20000">
    <p:cover dir="r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500174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Игроки должны поменяться сторонами.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 по окончании первого гейма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images (2)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285852" y="1907647"/>
            <a:ext cx="6000792" cy="4029730"/>
          </a:xfrm>
        </p:spPr>
      </p:pic>
    </p:spTree>
    <p:custDataLst>
      <p:tags r:id="rId1"/>
    </p:custDataLst>
  </p:cSld>
  <p:clrMapOvr>
    <a:masterClrMapping/>
  </p:clrMapOvr>
  <p:transition advTm="7722"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ages (7)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929322" y="1398354"/>
            <a:ext cx="3214678" cy="213922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215598"/>
            <a:ext cx="6357950" cy="2643182"/>
          </a:xfrm>
        </p:spPr>
        <p:txBody>
          <a:bodyPr>
            <a:normAutofit fontScale="90000"/>
          </a:bodyPr>
          <a:lstStyle/>
          <a:p>
            <a:r>
              <a:rPr lang="ru-RU" sz="3100" b="1" dirty="0"/>
              <a:t>В</a:t>
            </a:r>
            <a:r>
              <a:rPr lang="ru-RU" sz="3100" b="1" dirty="0" smtClean="0"/>
              <a:t>о время игры волан: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b="1" dirty="0" smtClean="0"/>
              <a:t>падает вне пределов корта пролетит сквозь сетку или под ней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b="1" dirty="0" smtClean="0"/>
              <a:t> не перелетит через сетку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b="1" dirty="0" smtClean="0"/>
              <a:t>коснется потолка или стен зала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b="1" dirty="0" smtClean="0"/>
              <a:t>коснется тела или одежды игрока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b="1" dirty="0" smtClean="0"/>
              <a:t>коснется любого предмета или лица, находящегося в непосредственной близости от корта.</a:t>
            </a:r>
            <a:br>
              <a:rPr lang="ru-RU" sz="3100" b="1" dirty="0" smtClean="0"/>
            </a:br>
            <a:r>
              <a:rPr lang="ru-RU" sz="3100" b="1" dirty="0" smtClean="0"/>
              <a:t>За эти нарушения насчитываются голы.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custDataLst>
      <p:tags r:id="rId1"/>
    </p:custDataLst>
  </p:cSld>
  <p:clrMapOvr>
    <a:masterClrMapping/>
  </p:clrMapOvr>
  <p:transition advTm="20202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Бадминтон очень увлекательная, интересная и захватывающая игра.</a:t>
            </a:r>
            <a:endParaRPr lang="ru-RU" dirty="0"/>
          </a:p>
        </p:txBody>
      </p:sp>
      <p:pic>
        <p:nvPicPr>
          <p:cNvPr id="4" name="Содержимое 3" descr="images (4)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714480" y="1560492"/>
            <a:ext cx="4929222" cy="4929222"/>
          </a:xfrm>
        </p:spPr>
      </p:pic>
    </p:spTree>
    <p:custDataLst>
      <p:tags r:id="rId1"/>
    </p:custDataLst>
  </p:cSld>
  <p:clrMapOvr>
    <a:masterClrMapping/>
  </p:clrMapOvr>
  <p:transition advTm="7956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412776"/>
            <a:ext cx="5600696" cy="544522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      Конец.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3573016"/>
            <a:ext cx="6172200" cy="1371600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                      </a:t>
            </a:r>
            <a:r>
              <a:rPr lang="ru-RU" sz="3200" b="1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Спасибо за внимание.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</p:spTree>
    <p:custDataLst>
      <p:tags r:id="rId1"/>
    </p:custDataLst>
  </p:cSld>
  <p:clrMapOvr>
    <a:masterClrMapping/>
  </p:clrMapOvr>
  <p:transition advTm="25959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8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Эта игра впервые появилась в Великобритании в 1872 году.</a:t>
            </a:r>
            <a:endParaRPr lang="ru-RU" dirty="0"/>
          </a:p>
        </p:txBody>
      </p:sp>
      <p:pic>
        <p:nvPicPr>
          <p:cNvPr id="4" name="Содержимое 3" descr="images (9)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643042" y="1854760"/>
            <a:ext cx="5715040" cy="412540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custDataLst>
      <p:tags r:id="rId1"/>
    </p:custDataLst>
  </p:cSld>
  <p:clrMapOvr>
    <a:masterClrMapping/>
  </p:clrMapOvr>
  <p:transition advTm="7285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ages (11)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004048" y="2420888"/>
            <a:ext cx="3929090" cy="432424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96752"/>
            <a:ext cx="6072230" cy="5072098"/>
          </a:xfrm>
        </p:spPr>
        <p:txBody>
          <a:bodyPr>
            <a:normAutofit fontScale="90000"/>
          </a:bodyPr>
          <a:lstStyle/>
          <a:p>
            <a:r>
              <a:rPr lang="ru-RU" sz="4400" dirty="0" smtClean="0"/>
              <a:t>В бадминтон могут играть   2 и более игроков. Игра делится на матчи: </a:t>
            </a:r>
            <a:r>
              <a:rPr lang="ru-RU" sz="4400" b="1" dirty="0" smtClean="0"/>
              <a:t>Одиночный матч - </a:t>
            </a:r>
            <a:r>
              <a:rPr lang="ru-RU" sz="4400" b="1" dirty="0" err="1" smtClean="0"/>
              <a:t>матч</a:t>
            </a:r>
            <a:r>
              <a:rPr lang="ru-RU" sz="4400" b="1" dirty="0" smtClean="0"/>
              <a:t>, в котором на каждой стороне один игрок.</a:t>
            </a: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b="1" dirty="0" smtClean="0"/>
              <a:t>Парный матч - </a:t>
            </a:r>
            <a:r>
              <a:rPr lang="ru-RU" sz="4400" b="1" dirty="0" err="1" smtClean="0"/>
              <a:t>матч</a:t>
            </a:r>
            <a:r>
              <a:rPr lang="ru-RU" sz="4400" b="1" dirty="0" smtClean="0"/>
              <a:t>, в котором на каждой стороне два игрока.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custDataLst>
      <p:tags r:id="rId1"/>
    </p:custDataLst>
  </p:cSld>
  <p:clrMapOvr>
    <a:masterClrMapping/>
  </p:clrMapOvr>
  <p:transition advTm="13681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428652"/>
            <a:ext cx="8686800" cy="3297238"/>
          </a:xfrm>
        </p:spPr>
        <p:txBody>
          <a:bodyPr>
            <a:noAutofit/>
          </a:bodyPr>
          <a:lstStyle/>
          <a:p>
            <a:r>
              <a:rPr lang="ru-RU" sz="40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Волан может быть сделан из натуральных и (или) синтетических материалов. Волан должен быть из 16 перьев, закрепленных в головке.</a:t>
            </a:r>
            <a:endParaRPr lang="ru-RU" sz="4000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aNV5A10YPRI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238500" y="3063081"/>
            <a:ext cx="2667000" cy="21336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2000232" y="557214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/>
              <a:t>Перья должны измеряться от кончика пера до верха головки и в каждом волане они должны быть одинаковой длины.</a:t>
            </a:r>
            <a:endParaRPr lang="ru-RU" dirty="0"/>
          </a:p>
        </p:txBody>
      </p:sp>
    </p:spTree>
    <p:custDataLst>
      <p:tags r:id="rId1"/>
    </p:custDataLst>
  </p:cSld>
  <p:clrMapOvr>
    <a:masterClrMapping/>
  </p:clrMapOvr>
  <p:transition advTm="20077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ages (1)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571736" y="1643050"/>
            <a:ext cx="2857520" cy="452205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Ракетка делится на рамку и струнную поверхность. </a:t>
            </a:r>
            <a:endParaRPr lang="ru-RU" dirty="0"/>
          </a:p>
        </p:txBody>
      </p:sp>
      <p:sp>
        <p:nvSpPr>
          <p:cNvPr id="5" name="5-конечная звезда 4"/>
          <p:cNvSpPr/>
          <p:nvPr/>
        </p:nvSpPr>
        <p:spPr>
          <a:xfrm>
            <a:off x="8143900" y="142852"/>
            <a:ext cx="571504" cy="57150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5-конечная звезда 5"/>
          <p:cNvSpPr/>
          <p:nvPr/>
        </p:nvSpPr>
        <p:spPr>
          <a:xfrm>
            <a:off x="928662" y="2643182"/>
            <a:ext cx="500066" cy="500066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5-конечная звезда 6"/>
          <p:cNvSpPr/>
          <p:nvPr/>
        </p:nvSpPr>
        <p:spPr>
          <a:xfrm>
            <a:off x="6143636" y="5000636"/>
            <a:ext cx="571504" cy="57150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custDataLst>
      <p:tags r:id="rId1"/>
    </p:custDataLst>
  </p:cSld>
  <p:clrMapOvr>
    <a:masterClrMapping/>
  </p:clrMapOvr>
  <p:transition advTm="7005"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86446" y="2071678"/>
            <a:ext cx="3257544" cy="364333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1 Корт должен быть прямоугольным, размеченным линиями </a:t>
            </a:r>
            <a:endParaRPr lang="ru-RU" dirty="0"/>
          </a:p>
        </p:txBody>
      </p:sp>
      <p:pic>
        <p:nvPicPr>
          <p:cNvPr id="4" name="Содержимое 3" descr="Ploshadka.files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872863"/>
            <a:ext cx="5715008" cy="38420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710938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Линии должны быть легко различимы, предпочтительно белые или желтые.</a:t>
            </a:r>
            <a:endParaRPr kumimoji="0" lang="ru-RU" sz="1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572000" y="593467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/>
              <a:t>Сетка должна быть сделана из тонкого корда темного цвета и одинаковой толщины</a:t>
            </a:r>
            <a:endParaRPr lang="ru-RU" dirty="0"/>
          </a:p>
        </p:txBody>
      </p:sp>
    </p:spTree>
    <p:custDataLst>
      <p:tags r:id="rId1"/>
    </p:custDataLst>
  </p:cSld>
  <p:clrMapOvr>
    <a:masterClrMapping/>
  </p:clrMapOvr>
  <p:transition advTm="20296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7463"/>
            <a:ext cx="5429288" cy="2786082"/>
          </a:xfrm>
        </p:spPr>
        <p:txBody>
          <a:bodyPr>
            <a:noAutofit/>
          </a:bodyPr>
          <a:lstStyle/>
          <a:p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/>
              <a:t> При испытании волана используется прямой удар полной силы снизу, при котором контакт с воланом происходит над задней линией корта. Волан должен быть направлен вперед параллельно боковой линии.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/>
              <a:t> Пригодный для игры волан должен приземляться не ближе 530мм и не дальше 990мм от другой задней линии корта.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4" name="Содержимое 3" descr="images (8)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796137" y="0"/>
            <a:ext cx="3322566" cy="3547470"/>
          </a:xfrm>
        </p:spPr>
      </p:pic>
      <p:sp>
        <p:nvSpPr>
          <p:cNvPr id="5" name="5-конечная звезда 4"/>
          <p:cNvSpPr/>
          <p:nvPr/>
        </p:nvSpPr>
        <p:spPr>
          <a:xfrm>
            <a:off x="5357818" y="4000504"/>
            <a:ext cx="2143140" cy="214314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5-конечная звезда 5"/>
          <p:cNvSpPr/>
          <p:nvPr/>
        </p:nvSpPr>
        <p:spPr>
          <a:xfrm>
            <a:off x="7500958" y="3929066"/>
            <a:ext cx="571504" cy="428628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custDataLst>
      <p:tags r:id="rId1"/>
    </p:custDataLst>
  </p:cSld>
  <p:clrMapOvr>
    <a:masterClrMapping/>
  </p:clrMapOvr>
  <p:transition advTm="21513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3357554" cy="6143644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Перед началом матча проводится жеребьевка, сторона, выигравшая жребий, может выбрать подачу или поле.</a:t>
            </a:r>
            <a:endParaRPr lang="ru-RU" sz="3600" dirty="0"/>
          </a:p>
        </p:txBody>
      </p:sp>
      <p:pic>
        <p:nvPicPr>
          <p:cNvPr id="4" name="Содержимое 3" descr="images (10)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275856" y="188640"/>
            <a:ext cx="5652971" cy="428625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5" name="5-конечная звезда 4"/>
          <p:cNvSpPr/>
          <p:nvPr/>
        </p:nvSpPr>
        <p:spPr>
          <a:xfrm>
            <a:off x="4714876" y="4929198"/>
            <a:ext cx="1000132" cy="1214446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5-конечная звезда 5"/>
          <p:cNvSpPr/>
          <p:nvPr/>
        </p:nvSpPr>
        <p:spPr>
          <a:xfrm>
            <a:off x="1000100" y="428604"/>
            <a:ext cx="642942" cy="64294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custDataLst>
      <p:tags r:id="rId1"/>
    </p:custDataLst>
  </p:cSld>
  <p:clrMapOvr>
    <a:masterClrMapping/>
  </p:clrMapOvr>
  <p:transition advTm="15444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ages (3)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286116" y="847636"/>
            <a:ext cx="5512886" cy="4224438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3143272" cy="614366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Подача: </a:t>
            </a:r>
            <a:r>
              <a:rPr lang="ru-RU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ракетка подающего должна первоначально ударить по головке волана</a:t>
            </a:r>
            <a:r>
              <a:rPr lang="ru-RU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</a:br>
            <a:endParaRPr lang="ru-RU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" name="5-конечная звезда 4"/>
          <p:cNvSpPr/>
          <p:nvPr/>
        </p:nvSpPr>
        <p:spPr>
          <a:xfrm>
            <a:off x="2143108" y="428604"/>
            <a:ext cx="357190" cy="428628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5-конечная звезда 5"/>
          <p:cNvSpPr/>
          <p:nvPr/>
        </p:nvSpPr>
        <p:spPr>
          <a:xfrm>
            <a:off x="4214810" y="5715016"/>
            <a:ext cx="571504" cy="57150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5-конечная звезда 6"/>
          <p:cNvSpPr/>
          <p:nvPr/>
        </p:nvSpPr>
        <p:spPr>
          <a:xfrm>
            <a:off x="5357818" y="214290"/>
            <a:ext cx="571504" cy="500066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5-конечная звезда 7"/>
          <p:cNvSpPr/>
          <p:nvPr/>
        </p:nvSpPr>
        <p:spPr>
          <a:xfrm>
            <a:off x="6786578" y="5143512"/>
            <a:ext cx="571504" cy="428628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custDataLst>
      <p:tags r:id="rId1"/>
    </p:custDataLst>
  </p:cSld>
  <p:clrMapOvr>
    <a:masterClrMapping/>
  </p:clrMapOvr>
  <p:transition advTm="13573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8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3|11.9|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9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2.5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196</TotalTime>
  <Words>204</Words>
  <Application>Microsoft Office PowerPoint</Application>
  <PresentationFormat>Экран (4:3)</PresentationFormat>
  <Paragraphs>25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Поток</vt:lpstr>
      <vt:lpstr>Слайд 1</vt:lpstr>
      <vt:lpstr>Эта игра впервые появилась в Великобритании в 1872 году.</vt:lpstr>
      <vt:lpstr>В бадминтон могут играть   2 и более игроков. Игра делится на матчи: Одиночный матч - матч, в котором на каждой стороне один игрок. Парный матч - матч, в котором на каждой стороне два игрока. </vt:lpstr>
      <vt:lpstr>Волан может быть сделан из натуральных и (или) синтетических материалов. Волан должен быть из 16 перьев, закрепленных в головке.</vt:lpstr>
      <vt:lpstr>Ракетка делится на рамку и струнную поверхность. </vt:lpstr>
      <vt:lpstr>1 Корт должен быть прямоугольным, размеченным линиями </vt:lpstr>
      <vt:lpstr>  При испытании волана используется прямой удар полной силы снизу, при котором контакт с воланом происходит над задней линией корта. Волан должен быть направлен вперед параллельно боковой линии.  Пригодный для игры волан должен приземляться не ближе 530мм и не дальше 990мм от другой задней линии корта. </vt:lpstr>
      <vt:lpstr>Перед началом матча проводится жеребьевка, сторона, выигравшая жребий, может выбрать подачу или поле.</vt:lpstr>
      <vt:lpstr>Подача: ракетка подающего должна первоначально ударить по головке волана </vt:lpstr>
      <vt:lpstr>Рука обхватывает рукоятку так, что виден торцовый конец, причем на столько, чтобы не мешать движениям кисти  во время ударов из различных положений.</vt:lpstr>
      <vt:lpstr> Игроки должны подавать (и принимать) со своего правого поля подачи, когда подающий не имеет очков или имеет четное количество очков в этом гейме. Игроки должны подавать (и принимать) со своего левого поля подачи, когда подающий имеет нечетное количество очков в этом гейме. </vt:lpstr>
      <vt:lpstr>Игроки должны поменяться сторонами.  по окончании первого гейма </vt:lpstr>
      <vt:lpstr>Во время игры волан: падает вне пределов корта пролетит сквозь сетку или под ней  не перелетит через сетку коснется потолка или стен зала коснется тела или одежды игрока коснется любого предмета или лица, находящегося в непосредственной близости от корта. За эти нарушения насчитываются голы.  </vt:lpstr>
      <vt:lpstr>Бадминтон очень увлекательная, интересная и захватывающая игра.</vt:lpstr>
      <vt:lpstr>                 Конец.   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Светлана</dc:creator>
  <cp:lastModifiedBy>RWT</cp:lastModifiedBy>
  <cp:revision>27</cp:revision>
  <dcterms:created xsi:type="dcterms:W3CDTF">2013-02-11T12:35:32Z</dcterms:created>
  <dcterms:modified xsi:type="dcterms:W3CDTF">2015-01-28T17:45:47Z</dcterms:modified>
</cp:coreProperties>
</file>