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714F62-D61F-4EBF-9A95-FF346F6C4B63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5BA9AE-57FD-4373-A458-ECB514359D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0894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5BA9AE-57FD-4373-A458-ECB514359DF9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8734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497" y="0"/>
            <a:ext cx="8951704" cy="260648"/>
          </a:xfrm>
        </p:spPr>
        <p:txBody>
          <a:bodyPr>
            <a:normAutofit fontScale="90000"/>
          </a:bodyPr>
          <a:lstStyle/>
          <a:p>
            <a:pPr marL="182880" indent="0" algn="ctr">
              <a:buNone/>
            </a:pPr>
            <a:r>
              <a:rPr lang="ru-RU" sz="2400" dirty="0" smtClean="0"/>
              <a:t>Конкурс театрализованной деятельности по сказке</a:t>
            </a:r>
            <a:br>
              <a:rPr lang="ru-RU" sz="2400" dirty="0" smtClean="0"/>
            </a:br>
            <a:r>
              <a:rPr lang="ru-RU" sz="2400" dirty="0" smtClean="0"/>
              <a:t> Д. Непомнящей «Мама для мамонтёнка».</a:t>
            </a:r>
            <a:endParaRPr lang="ru-RU" sz="2400" dirty="0"/>
          </a:p>
        </p:txBody>
      </p:sp>
      <p:pic>
        <p:nvPicPr>
          <p:cNvPr id="1028" name="Picture 4" descr="C:\Users\User\Desktop\детский сад\разное\DSC_00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253" y="1744714"/>
            <a:ext cx="2364088" cy="1513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65830" y="1013519"/>
            <a:ext cx="26642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Пригрело теплое весенние солнышко,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Растопило лед и проснулся… 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аленький мамонтёнок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9721" y="3356992"/>
            <a:ext cx="22586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-…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Где мне мамочку найти?</a:t>
            </a:r>
          </a:p>
          <a:p>
            <a:pPr marL="171450" indent="-171450">
              <a:buFontTx/>
              <a:buChar char="-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жаркой-жаркой Африке живёт слонов семья</a:t>
            </a:r>
          </a:p>
          <a:p>
            <a:pPr marL="171450" indent="-171450">
              <a:buFontTx/>
              <a:buChar char="-"/>
            </a:pP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Быть может ты там свою маму найдёшь?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9" name="Picture 5" descr="C:\Users\User\Desktop\детский сад\разное\DSC_002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140980"/>
            <a:ext cx="2246556" cy="15038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User\Desktop\детский сад\разное\DSC_001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896" y="4313910"/>
            <a:ext cx="2313082" cy="15484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522341" y="6170821"/>
            <a:ext cx="23476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приплыл мамонтенок к земле, 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вышел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берег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кругом - дремучий </a:t>
            </a:r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лес…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84896" y="6032322"/>
            <a:ext cx="18982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Звери у нас разные живут,</a:t>
            </a: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 как ты такого нет</a:t>
            </a:r>
            <a:endParaRPr lang="ru-RU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1" name="Picture 7" descr="C:\Users\User\Desktop\детский сад\разное\DSC_0013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55"/>
          <a:stretch/>
        </p:blipFill>
        <p:spPr bwMode="auto">
          <a:xfrm>
            <a:off x="3059832" y="3761965"/>
            <a:ext cx="1500333" cy="23022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User\Desktop\детский сад\разное\DSC_001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2925" y="3681635"/>
            <a:ext cx="2290816" cy="1533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855072" y="5432491"/>
            <a:ext cx="200151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Читала в умной книжке я, 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мои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любезные друзья,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в Африке живут слоны 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такой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большой величины.</a:t>
            </a:r>
          </a:p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Отправим в Африку тебя, 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найдется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там твоя семья!</a:t>
            </a:r>
          </a:p>
        </p:txBody>
      </p:sp>
      <p:pic>
        <p:nvPicPr>
          <p:cNvPr id="1033" name="Picture 9" descr="C:\Users\User\Desktop\детский сад\разное\DSC_0015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469" y="1124743"/>
            <a:ext cx="2267744" cy="1518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4870035" y="2780928"/>
            <a:ext cx="19064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слониху он похож так, </a:t>
            </a:r>
            <a:endParaRPr lang="ru-RU" sz="1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аж бросает в дрожь!</a:t>
            </a:r>
          </a:p>
        </p:txBody>
      </p:sp>
      <p:pic>
        <p:nvPicPr>
          <p:cNvPr id="1034" name="Picture 10" descr="C:\Users\User\Desktop\детский сад\разное\DSC_0025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18"/>
          <a:stretch/>
        </p:blipFill>
        <p:spPr bwMode="auto">
          <a:xfrm>
            <a:off x="7175604" y="1045910"/>
            <a:ext cx="1590694" cy="1596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User\Desktop\детский сад\разное\DSC_0022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0539" y="2801891"/>
            <a:ext cx="1721301" cy="2571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7190412" y="5432491"/>
            <a:ext cx="1788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теперь - одна семья, будем вместе ты и я!</a:t>
            </a:r>
          </a:p>
        </p:txBody>
      </p:sp>
    </p:spTree>
    <p:extLst>
      <p:ext uri="{BB962C8B-B14F-4D97-AF65-F5344CB8AC3E}">
        <p14:creationId xmlns:p14="http://schemas.microsoft.com/office/powerpoint/2010/main" val="739869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44</TotalTime>
  <Words>119</Words>
  <Application>Microsoft Office PowerPoint</Application>
  <PresentationFormat>Экран (4:3)</PresentationFormat>
  <Paragraphs>22</Paragraphs>
  <Slides>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Воздушный поток</vt:lpstr>
      <vt:lpstr>Конкурс театрализованной деятельности по сказке  Д. Непомнящей «Мама для мамонтёнка».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Конкурс театрализованной деятельности по сказке  Д. Непомнящей «Мама для мамонтёнка».</dc:title>
  <dc:creator>Пользователь</dc:creator>
  <cp:lastModifiedBy>Пользователь</cp:lastModifiedBy>
  <cp:revision>6</cp:revision>
  <dcterms:created xsi:type="dcterms:W3CDTF">2015-02-01T07:39:47Z</dcterms:created>
  <dcterms:modified xsi:type="dcterms:W3CDTF">2015-02-01T08:34:51Z</dcterms:modified>
</cp:coreProperties>
</file>