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0"/>
      </p:ext>
    </p:extLst>
  </p:showPr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301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437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31599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117924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893365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504581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66661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5135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898601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75104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7299923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77498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FA7E06-A333-4C66-9D39-25635FBE8A1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6F85B3-4C36-4144-B777-431EE7DFD22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294294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15212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347864" y="620688"/>
            <a:ext cx="1999265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ru-RU" sz="2000" dirty="0" smtClean="0"/>
              <a:t>Мир древности.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5765626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000" advTm="6231">
        <p14:shred/>
      </p:transition>
    </mc:Choice>
    <mc:Fallback>
      <p:transition spd="slow" advTm="623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0" y="332656"/>
            <a:ext cx="9144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>
                <a:solidFill>
                  <a:schemeClr val="bg1"/>
                </a:solidFill>
              </a:rPr>
              <a:t>Древний мир – это период, который занял свое время в человеческой истории, а также который выделяется в промежутке между концом доисторического времени и самым зарождением средних веков.</a:t>
            </a:r>
          </a:p>
        </p:txBody>
      </p:sp>
    </p:spTree>
    <p:extLst>
      <p:ext uri="{BB962C8B-B14F-4D97-AF65-F5344CB8AC3E}">
        <p14:creationId xmlns:p14="http://schemas.microsoft.com/office/powerpoint/2010/main" xmlns="" val="424804828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 advTm="14622">
        <p14:switch dir="r"/>
      </p:transition>
    </mc:Choice>
    <mc:Fallback>
      <p:transition spd="slow" advTm="14622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332656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Также, период древнего мира существовал в течение двух периодов, со времен когда существовало первобытное общество и рабовладельческий строй.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29949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 advTm="13976">
        <p14:prism/>
      </p:transition>
    </mc:Choice>
    <mc:Fallback>
      <p:transition spd="slow" advTm="13976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260648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Другими словами, древний мир – это период когда формировалась рабовладельческая формация.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430620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 advTm="10791">
        <p14:ferris dir="l"/>
      </p:transition>
    </mc:Choice>
    <mc:Fallback>
      <p:transition spd="slow" advTm="10791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56792"/>
            <a:ext cx="8424936" cy="5040560"/>
          </a:xfrm>
        </p:spPr>
        <p:txBody>
          <a:bodyPr>
            <a:normAutofit/>
          </a:bodyPr>
          <a:lstStyle/>
          <a:p>
            <a:r>
              <a:rPr lang="ru-RU" dirty="0"/>
              <a:t>Государство Египет появилось много раньше других.</a:t>
            </a:r>
          </a:p>
          <a:p>
            <a:r>
              <a:rPr lang="ru-RU" dirty="0"/>
              <a:t>Вы уже сегодня говорили, что о прошлом мы узнаем благодаря археологам. А какие их находки рассказывают об исторических фактах (надписи, останки людей, постройки)</a:t>
            </a:r>
          </a:p>
          <a:p>
            <a:r>
              <a:rPr lang="ru-RU" dirty="0"/>
              <a:t>Вы знаете, как писали египтяне в древности? Это были буквы или какие-то другие знаки? Может вы знаете,  как они называются? </a:t>
            </a:r>
          </a:p>
          <a:p>
            <a:endParaRPr lang="ru-RU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1679235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 advTm="38106">
        <p:checker/>
      </p:transition>
    </mc:Choice>
    <mc:Fallback>
      <p:transition spd="slow" advTm="38106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Они назывались иероглифы. 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3525461193"/>
      </p:ext>
    </p:extLst>
  </p:cSld>
  <p:clrMapOvr>
    <a:masterClrMapping/>
  </p:clrMapOvr>
  <p:transition spd="slow" advTm="4912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Овладеть такой грамотой было непросто. Один и тот же иероглиф мог обозначать какой-то предмет в одном случае, а в другом служить для обозначения одного или нескольких согласных, а знаков  для гласных и вовсе не было.  Поэтому Египтяне относились с почтением к тем, кто владеет грамотой. 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1156977821"/>
      </p:ext>
    </p:extLst>
  </p:cSld>
  <p:clrMapOvr>
    <a:masterClrMapping/>
  </p:clrMapOvr>
  <p:transition spd="slow" advTm="26094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8|5.1|17.8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91</TotalTime>
  <Words>160</Words>
  <Application>Microsoft Office PowerPoint</Application>
  <PresentationFormat>Экран (4:3)</PresentationFormat>
  <Paragraphs>9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9</cp:revision>
  <dcterms:created xsi:type="dcterms:W3CDTF">2015-01-25T11:20:19Z</dcterms:created>
  <dcterms:modified xsi:type="dcterms:W3CDTF">2015-01-27T04:41:32Z</dcterms:modified>
</cp:coreProperties>
</file>