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7" r:id="rId4"/>
    <p:sldId id="282" r:id="rId5"/>
    <p:sldId id="279" r:id="rId6"/>
    <p:sldId id="280" r:id="rId7"/>
    <p:sldId id="259" r:id="rId8"/>
    <p:sldId id="260" r:id="rId9"/>
    <p:sldId id="290" r:id="rId10"/>
    <p:sldId id="291" r:id="rId11"/>
    <p:sldId id="286" r:id="rId12"/>
    <p:sldId id="288" r:id="rId13"/>
    <p:sldId id="299" r:id="rId14"/>
    <p:sldId id="285" r:id="rId15"/>
    <p:sldId id="293" r:id="rId16"/>
    <p:sldId id="284" r:id="rId17"/>
    <p:sldId id="292" r:id="rId18"/>
    <p:sldId id="258" r:id="rId19"/>
    <p:sldId id="294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Класс 11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10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Класс 9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15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Класс 5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</c:v>
                </c:pt>
                <c:pt idx="1">
                  <c:v>12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</c:ser>
        <c:shape val="box"/>
        <c:axId val="56947840"/>
        <c:axId val="56949376"/>
        <c:axId val="0"/>
      </c:bar3DChart>
      <c:catAx>
        <c:axId val="56947840"/>
        <c:scaling>
          <c:orientation val="minMax"/>
        </c:scaling>
        <c:axPos val="b"/>
        <c:tickLblPos val="nextTo"/>
        <c:crossAx val="56949376"/>
        <c:crosses val="autoZero"/>
        <c:auto val="1"/>
        <c:lblAlgn val="ctr"/>
        <c:lblOffset val="100"/>
      </c:catAx>
      <c:valAx>
        <c:axId val="56949376"/>
        <c:scaling>
          <c:orientation val="minMax"/>
        </c:scaling>
        <c:axPos val="l"/>
        <c:majorGridlines/>
        <c:numFmt formatCode="General" sourceLinked="1"/>
        <c:tickLblPos val="nextTo"/>
        <c:crossAx val="569478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Класс 11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Класс 9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Класс 5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5"/>
              </a:solidFill>
            </a:ln>
          </c:spPr>
          <c:cat>
            <c:strRef>
              <c:f>Лист1!$A$2:$A$5</c:f>
              <c:strCache>
                <c:ptCount val="4"/>
                <c:pt idx="0">
                  <c:v>№1</c:v>
                </c:pt>
                <c:pt idx="1">
                  <c:v>№2</c:v>
                </c:pt>
                <c:pt idx="2">
                  <c:v>№3</c:v>
                </c:pt>
                <c:pt idx="3">
                  <c:v>№4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shape val="box"/>
        <c:axId val="57749504"/>
        <c:axId val="57751040"/>
        <c:axId val="0"/>
      </c:bar3DChart>
      <c:catAx>
        <c:axId val="57749504"/>
        <c:scaling>
          <c:orientation val="minMax"/>
        </c:scaling>
        <c:axPos val="b"/>
        <c:tickLblPos val="nextTo"/>
        <c:crossAx val="57751040"/>
        <c:crosses val="autoZero"/>
        <c:auto val="1"/>
        <c:lblAlgn val="ctr"/>
        <c:lblOffset val="100"/>
      </c:catAx>
      <c:valAx>
        <c:axId val="57751040"/>
        <c:scaling>
          <c:orientation val="minMax"/>
        </c:scaling>
        <c:axPos val="l"/>
        <c:majorGridlines/>
        <c:numFmt formatCode="General" sourceLinked="1"/>
        <c:tickLblPos val="nextTo"/>
        <c:crossAx val="57749504"/>
        <c:crosses val="autoZero"/>
        <c:crossBetween val="between"/>
      </c:valAx>
    </c:plotArea>
    <c:legend>
      <c:legendPos val="r"/>
      <c:layout/>
    </c:legend>
    <c:plotVisOnly val="1"/>
  </c:chart>
  <c:spPr>
    <a:ln>
      <a:solidFill>
        <a:schemeClr val="bg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2538C90-D63F-4CB1-A4EE-1557A1F214AC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5D3AE6-0D0E-443F-B35A-4D490188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73 из 696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286124"/>
            <a:ext cx="6480048" cy="2301240"/>
          </a:xfrm>
          <a:noFill/>
        </p:spPr>
        <p:txBody>
          <a:bodyPr>
            <a:normAutofit/>
          </a:bodyPr>
          <a:lstStyle/>
          <a:p>
            <a:r>
              <a:rPr lang="ru-RU" sz="4400" b="1" i="1" u="sng" dirty="0" smtClean="0">
                <a:solidFill>
                  <a:schemeClr val="accent1">
                    <a:lumMod val="75000"/>
                  </a:schemeClr>
                </a:solidFill>
              </a:rPr>
              <a:t>Мобильны</a:t>
            </a:r>
            <a:r>
              <a:rPr lang="ru-RU" sz="4400" i="1" u="sng" dirty="0" smtClean="0">
                <a:solidFill>
                  <a:schemeClr val="accent1">
                    <a:lumMod val="75000"/>
                  </a:schemeClr>
                </a:solidFill>
              </a:rPr>
              <a:t>й</a:t>
            </a:r>
            <a:r>
              <a:rPr lang="ru-RU" sz="4400" b="1" i="1" u="sng" dirty="0" smtClean="0">
                <a:solidFill>
                  <a:schemeClr val="accent1">
                    <a:lumMod val="75000"/>
                  </a:schemeClr>
                </a:solidFill>
              </a:rPr>
              <a:t> телефон друг или враг человека? </a:t>
            </a:r>
            <a:endParaRPr lang="ru-RU" sz="44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Как устроена сотовая связь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3943352" cy="52863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Когда мы начинаем звонить с мобильного, базовая станция, к которой в данный момент «привязан» наш телефон, получает информацию о нашем звонке и начинает поиск абонента, которому мы звоним. Поиск происходит через коммутатор — устройство, умеющее найти сеть и базовую станцию вызываемого абонента по его номеру телефона. После нахождения базовой станции адресата, ей передается запрос о нашем звонке. Запрос этот может быть как прямым, так и «с пересадками» (через несколько связующих базовых станций). Затем базовая станция адресата посылает на телефон сигнал входящего звонка с указанием номера звонящего. Адресат отвечает на звонок и разговор начинается. Устройство сотовой связи основано на приеме и передаче радиосигналов, поэтому каждый сотовый телефон является радиоприемником и радиопередатчиком, а следовательно наносит вред нашему здоровью.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Картинка 51 из 951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643050"/>
            <a:ext cx="457203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Тестирование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401080" cy="507209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Вопрос №1.</a:t>
            </a:r>
            <a:r>
              <a:rPr lang="ru-RU" b="1" dirty="0" smtClean="0"/>
              <a:t>  Есть ли у Вас мобильный телефон</a:t>
            </a:r>
            <a:r>
              <a:rPr lang="ru-RU" dirty="0" smtClean="0"/>
              <a:t>?</a:t>
            </a:r>
          </a:p>
          <a:p>
            <a:pPr lvl="0"/>
            <a:r>
              <a:rPr lang="ru-RU" b="1" i="1" dirty="0" smtClean="0"/>
              <a:t>Вопрос №2.</a:t>
            </a:r>
            <a:r>
              <a:rPr lang="ru-RU" b="1" dirty="0" smtClean="0"/>
              <a:t>  Знаете ли Вы, что мобильный телефон приносит вред Вашему здоровью?</a:t>
            </a:r>
            <a:endParaRPr lang="ru-RU" dirty="0" smtClean="0"/>
          </a:p>
          <a:p>
            <a:pPr lvl="0"/>
            <a:r>
              <a:rPr lang="ru-RU" b="1" i="1" dirty="0" smtClean="0"/>
              <a:t>Вопрос №3.</a:t>
            </a:r>
            <a:r>
              <a:rPr lang="ru-RU" b="1" dirty="0" smtClean="0"/>
              <a:t>  Нужна ли Вам функция навигатора (GPS или ГЛОНАСС) в телефоне?</a:t>
            </a:r>
            <a:endParaRPr lang="ru-RU" dirty="0" smtClean="0"/>
          </a:p>
          <a:p>
            <a:r>
              <a:rPr lang="ru-RU" b="1" i="1" dirty="0" smtClean="0"/>
              <a:t>Вопрос №4.</a:t>
            </a:r>
            <a:r>
              <a:rPr lang="ru-RU" b="1" dirty="0" smtClean="0"/>
              <a:t>  Как Вы считаете, разговаривать по мобильному телефону опаснее чем курить?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467600" cy="63184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Тестирование: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428596" y="1928802"/>
          <a:ext cx="365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143372" y="1928802"/>
          <a:ext cx="365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34" y="857232"/>
            <a:ext cx="300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8000">
                  <a:solidFill>
                    <a:srgbClr val="E40059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Дали ответ ДА</a:t>
            </a:r>
            <a:endParaRPr lang="ru-RU" sz="3200" b="1" dirty="0">
              <a:ln w="18000">
                <a:solidFill>
                  <a:srgbClr val="E4005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857232"/>
            <a:ext cx="300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Дали ответ НЕТ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Вывод: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/>
          <a:lstStyle/>
          <a:p>
            <a:r>
              <a:rPr lang="ru-RU" b="1" dirty="0" smtClean="0"/>
              <a:t>Подведя итоги тестирования, можно уверенно сказать, что с годами к подросткам приходит осознание того, что мобильный </a:t>
            </a:r>
            <a:r>
              <a:rPr lang="ru-RU" b="1" dirty="0" smtClean="0"/>
              <a:t>телефон уже не является игрушкой, а является переносным средством связи, преимущественно для голосового общения.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Мобильный телефон-друг…враг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Давая ребенку мобильный телефон, его можно будет контролировать и в любой момент оставаться на связи</a:t>
            </a:r>
            <a:endParaRPr lang="en-US" dirty="0" smtClean="0"/>
          </a:p>
          <a:p>
            <a:r>
              <a:rPr lang="ru-RU" dirty="0" smtClean="0"/>
              <a:t>Так же в мобильных телефонах есть функция навигатор, которая помогает найти верный путь и не заблудится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466" name="Picture 10" descr="C:\Documents and Settings\Admin\Рабочий стол\segno_piu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357430"/>
            <a:ext cx="2714644" cy="2839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Мобильный телефон-друг…враг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Мобильный телефон-технология, позволяющая связаться с любым уголком планеты в считанные секунды и помещающаяся в обычном кармане.</a:t>
            </a:r>
          </a:p>
          <a:p>
            <a:endParaRPr lang="ru-RU" dirty="0"/>
          </a:p>
        </p:txBody>
      </p:sp>
      <p:pic>
        <p:nvPicPr>
          <p:cNvPr id="5" name="Picture 10" descr="C:\Documents and Settings\Admin\Рабочий стол\segno_piu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000240"/>
            <a:ext cx="285752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Мобильный телефон-друг…враг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Мобильные телефоны могут вызывать у детей опухоль мозга</a:t>
            </a:r>
          </a:p>
          <a:p>
            <a:r>
              <a:rPr lang="ru-RU" b="1" dirty="0" smtClean="0"/>
              <a:t>Акустические сигналы вызывают легкие формы опухолей акустического нерва </a:t>
            </a:r>
            <a:endParaRPr lang="ru-RU" dirty="0"/>
          </a:p>
        </p:txBody>
      </p:sp>
      <p:pic>
        <p:nvPicPr>
          <p:cNvPr id="18433" name="Picture 1" descr="C:\Documents and Settings\Admin\Рабочий стол\ro-0220-141188-back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71612"/>
            <a:ext cx="3307167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Мобильный телефон-друг…враг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97207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Имея при себе лишний источник электромагнитного излучения (мобильный телефон) в непосредственной близости от себя, мы подвергаем свой организм повышенной нагрузке, что может приводить к ослаблению не только центральной нервной системы, но и к снижению сопротивляемости организма внешним раздражителям, болезнетворным бактериям и вирусам</a:t>
            </a:r>
          </a:p>
          <a:p>
            <a:r>
              <a:rPr lang="ru-RU" b="1" dirty="0" smtClean="0"/>
              <a:t>Вообще, мобильный телефон воздействует не только на голову, но и на весь организм, потому что в перерывах между разговорами, большинство из нас носит его с собой в кармане</a:t>
            </a:r>
            <a:endParaRPr lang="ru-RU" b="1" dirty="0"/>
          </a:p>
        </p:txBody>
      </p:sp>
      <p:pic>
        <p:nvPicPr>
          <p:cNvPr id="5" name="Picture 1" descr="C:\Documents and Settings\Admin\Рабочий стол\ro-0220-141188-back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3194271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уменьшить вред сотовых телефонов?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3657600" cy="521497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1. Сотовые телефоны созданы исключительно для срочных коротких звонков. Это особенно актуально в отношении детей и беременных женщин.</a:t>
            </a:r>
            <a:br>
              <a:rPr lang="ru-RU" b="1" dirty="0" smtClean="0"/>
            </a:br>
            <a:r>
              <a:rPr lang="ru-RU" b="1" dirty="0" smtClean="0"/>
              <a:t>2. Когда вы не разговариваете, держите аппарат подальше от себя, например, в сумке.</a:t>
            </a:r>
            <a:br>
              <a:rPr lang="ru-RU" b="1" dirty="0" smtClean="0"/>
            </a:br>
            <a:r>
              <a:rPr lang="ru-RU" b="1" dirty="0" smtClean="0"/>
              <a:t>3. Можно немного уменьшить излучение от магнитного телефона, используя гарнитуры </a:t>
            </a:r>
            <a:r>
              <a:rPr lang="ru-RU" b="1" dirty="0" err="1" smtClean="0"/>
              <a:t>hands-free</a:t>
            </a:r>
            <a:r>
              <a:rPr lang="ru-RU" b="1" dirty="0" smtClean="0"/>
              <a:t> с надетым на провод гарнитуры обычным ферритовым кольцом, которое препятствует проникновению излучения к голове человека. Стоит такое кольцо буквально ничего, копейки. Используются ферритовые кольца и шайбы в компьютерах при соединении с каким-то периферическим устройством, для предотвращения возникновения помех от электрического тока, проходящего по проводам.</a:t>
            </a:r>
            <a:br>
              <a:rPr lang="ru-RU" b="1" dirty="0" smtClean="0"/>
            </a:br>
            <a:endParaRPr lang="ru-RU" b="1" dirty="0" smtClean="0"/>
          </a:p>
          <a:p>
            <a:endParaRPr lang="ru-RU" dirty="0"/>
          </a:p>
        </p:txBody>
      </p:sp>
      <p:pic>
        <p:nvPicPr>
          <p:cNvPr id="5122" name="Picture 2" descr="Картинка 15 из 3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357298"/>
            <a:ext cx="471490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уменьшить вред сотовых телефонов?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Находясь дома класть телефон на расстоянии не менее 50 см от себя, и во время сна это особенно важно.</a:t>
            </a:r>
          </a:p>
          <a:p>
            <a:r>
              <a:rPr lang="ru-RU" b="1" dirty="0" smtClean="0"/>
              <a:t>Цена как правило влияет на качество, при условии если телефоны по функциям примерно равны, то большая разница в цене может как раз на это указывать, старайтесь не покупать подержанные телефоны или неопознанные, т.к. подделки могут быть во много раз опаснее именного.</a:t>
            </a:r>
          </a:p>
          <a:p>
            <a:r>
              <a:rPr lang="ru-RU" b="1" dirty="0" smtClean="0"/>
              <a:t>Выбирая телефон, поинтересуйтесь уровнем его излучения (SAR) и старайтесь выбрать телефон с наименьшим показателем.</a:t>
            </a:r>
            <a:endParaRPr lang="en-US" b="1" dirty="0" smtClean="0"/>
          </a:p>
        </p:txBody>
      </p:sp>
      <p:pic>
        <p:nvPicPr>
          <p:cNvPr id="55298" name="Picture 2" descr="Картинка 5 из 25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3457575" cy="3762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20 из 63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"/>
            <a:ext cx="9144000" cy="685802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Актуальность: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 наше время мобильный телефон – это уже не просто чудо техники, а самое настоящее социальное явление. Миллионы людей ежедневно пользуются сотовыми телефонами, которые становятся непременным атрибутом современного человека</a:t>
            </a:r>
            <a:endParaRPr lang="ru-RU" sz="32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Картинка 21 из 2558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71736" y="285728"/>
            <a:ext cx="2928957" cy="1214446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Вывод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>
          <a:xfrm>
            <a:off x="1214414" y="1643050"/>
            <a:ext cx="6480048" cy="178595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В конце хотелось бы сказать помните обо всем сказанном и не позволяете телефону мешать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и       вредить вашей жизни, ведь он призван помогать ей!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Картинка 24 из 1520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286124"/>
            <a:ext cx="5072066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Картинка 33 из 63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4143362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Картинка 21 из 1474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928802"/>
            <a:ext cx="354196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adevarsiconstiinta.files.wordpress.com/2009/10/child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0"/>
            <a:ext cx="3929058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Картинка 16 из 1474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0"/>
            <a:ext cx="392905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Картинка 43 из 630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000496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Актуальность: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Основание проблемы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72056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По приблизительным оценкам, сейчас в мире около 800 миллионов человек пользуются сотовыми телефонами. Вместе с тем, все нагляднее прослеживается зависимость людей, обладающих сотовыми телефонами, от данной высокой технологии. Во многих психологических и психоневрологических заведениях мира и России практикуется избавление людей от сотовой зависимости. В настоящее время мобильный телефон зачастую перестает выполнять свое функциональное назначение и становится частью имиджа, необходимой игрушкой и ложным жизненно необходимым средством.</a:t>
            </a:r>
            <a:endParaRPr lang="ru-RU" dirty="0"/>
          </a:p>
        </p:txBody>
      </p:sp>
      <p:pic>
        <p:nvPicPr>
          <p:cNvPr id="4" name="Picture 2" descr="Страшные рассказы о сверхопасном излучении мобильников пока не находят подтвержд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500174"/>
            <a:ext cx="2894013" cy="388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План: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4840303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Цели</a:t>
            </a:r>
            <a:r>
              <a:rPr lang="ru-RU" b="1" i="1" dirty="0" smtClean="0"/>
              <a:t>:    </a:t>
            </a:r>
            <a:r>
              <a:rPr lang="ru-RU" b="1" dirty="0" smtClean="0"/>
              <a:t>Узнать о пользе и вреде мобильного телефона.</a:t>
            </a:r>
          </a:p>
          <a:p>
            <a:r>
              <a:rPr lang="ru-RU" b="1" i="1" u="sng" dirty="0" smtClean="0"/>
              <a:t>Задачи</a:t>
            </a:r>
            <a:r>
              <a:rPr lang="ru-RU" b="1" i="1" dirty="0" smtClean="0"/>
              <a:t>:  </a:t>
            </a:r>
            <a:r>
              <a:rPr lang="ru-RU" b="1" dirty="0" smtClean="0"/>
              <a:t>1. Изучить историю телефона, узнать виды телефонной связи и как устроена сотовая связь</a:t>
            </a:r>
          </a:p>
          <a:p>
            <a:r>
              <a:rPr lang="en-US" b="1" dirty="0" smtClean="0"/>
              <a:t>2</a:t>
            </a:r>
            <a:r>
              <a:rPr lang="ru-RU" b="1" dirty="0" smtClean="0"/>
              <a:t>. Провести исследование –</a:t>
            </a:r>
            <a:r>
              <a:rPr lang="en-US" b="1" dirty="0" smtClean="0"/>
              <a:t> </a:t>
            </a:r>
            <a:r>
              <a:rPr lang="ru-RU" b="1" dirty="0" smtClean="0"/>
              <a:t>тестирование мобильный телефон в жизни учеников четвертых, восьмых, одиннадцатых классов</a:t>
            </a:r>
          </a:p>
          <a:p>
            <a:r>
              <a:rPr lang="en-US" b="1" dirty="0" smtClean="0"/>
              <a:t>3</a:t>
            </a:r>
            <a:r>
              <a:rPr lang="ru-RU" b="1" dirty="0" smtClean="0"/>
              <a:t>. Мобильный телефон-друг…враг</a:t>
            </a:r>
          </a:p>
          <a:p>
            <a:r>
              <a:rPr lang="en-US" b="1" dirty="0" smtClean="0"/>
              <a:t>4</a:t>
            </a:r>
            <a:r>
              <a:rPr lang="ru-RU" b="1" dirty="0" smtClean="0"/>
              <a:t>. Вывод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olkochto.ru/images/05741910012813411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43164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История: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7467600" cy="4786345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Мобильный телефон — переносное средство связи, предназначенное преимущественно для голосового общения. В настоящее время сотовая связь — самая распространенная из всех видов мобильной радиосвязи, поэтому чаще всего мобильным телефоном называют сотовый телефон. В то же время, наряду с сотовыми телефонами, мобильными являются также спутниковые телефоны, радиотелефоны и аппараты магистральной связи.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3500462" cy="100014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История: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3657600" cy="47688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6 марта 1983 компания </a:t>
            </a:r>
            <a:r>
              <a:rPr lang="ru-RU" b="1" dirty="0" err="1" smtClean="0"/>
              <a:t>Motorola</a:t>
            </a:r>
            <a:r>
              <a:rPr lang="ru-RU" b="1" dirty="0" smtClean="0"/>
              <a:t> выпустила первый </a:t>
            </a:r>
            <a:r>
              <a:rPr lang="ru-RU" b="1" dirty="0" err="1" smtClean="0"/>
              <a:t>вмире</a:t>
            </a:r>
            <a:r>
              <a:rPr lang="ru-RU" b="1" dirty="0" smtClean="0"/>
              <a:t> коммерческий портативный сотовый телефон — аппарат </a:t>
            </a:r>
            <a:r>
              <a:rPr lang="ru-RU" b="1" dirty="0" err="1" smtClean="0"/>
              <a:t>DynaTAC</a:t>
            </a:r>
            <a:r>
              <a:rPr lang="ru-RU" b="1" dirty="0" smtClean="0"/>
              <a:t> 8000X Первая мобильная телефонная связь испытана в 1950 году, а первый мобильный телефон выпустила компания </a:t>
            </a:r>
            <a:r>
              <a:rPr lang="en-US" b="1" dirty="0" smtClean="0"/>
              <a:t>Motorola</a:t>
            </a:r>
            <a:r>
              <a:rPr lang="ru-RU" b="1" dirty="0" smtClean="0"/>
              <a:t> в 1974 году.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Картинка 8 из 939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428604"/>
            <a:ext cx="4286250" cy="601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Виды телефонной связи: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Телефонную связь можно разделить на два вида:</a:t>
            </a:r>
          </a:p>
          <a:p>
            <a:pPr>
              <a:buNone/>
            </a:pPr>
            <a:endParaRPr lang="ru-RU" b="1" dirty="0" smtClean="0"/>
          </a:p>
          <a:p>
            <a:pPr lvl="0"/>
            <a:r>
              <a:rPr lang="ru-RU" b="1" dirty="0" smtClean="0"/>
              <a:t>1. По проводам – проводная связь;</a:t>
            </a:r>
          </a:p>
          <a:p>
            <a:pPr lvl="0">
              <a:buNone/>
            </a:pPr>
            <a:r>
              <a:rPr lang="ru-RU" b="1" dirty="0" smtClean="0"/>
              <a:t> </a:t>
            </a:r>
          </a:p>
          <a:p>
            <a:pPr lvl="0"/>
            <a:r>
              <a:rPr lang="ru-RU" b="1" dirty="0" smtClean="0"/>
              <a:t>2. С помощью радиосигнала – мобильная связь;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Картинка 28 из 173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214422"/>
            <a:ext cx="350043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Картинка 85 из 255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143248"/>
            <a:ext cx="235742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Как устроена сотовая связь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Сотовая связь работает путём разделения зоны покрытия (города или области) на соты — небольшие пространства, оборудованные радиопередатчиками — базовыми станциями. Каждый мобильный телефон периодически, даже когда разговора не происходит, обменивается данными с той базовой станцией, в соте которой он находится. Базовая станция обрабатывает входящие и исходящие звонки всех мобильников, находящихся в её соте.</a:t>
            </a:r>
            <a:endParaRPr lang="ru-RU" dirty="0"/>
          </a:p>
        </p:txBody>
      </p:sp>
      <p:pic>
        <p:nvPicPr>
          <p:cNvPr id="12290" name="Picture 2" descr="Как устроена сотовая связь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14488"/>
            <a:ext cx="414337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573</TotalTime>
  <Words>737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Мобильный телефон друг или враг человека? </vt:lpstr>
      <vt:lpstr>Актуальность:</vt:lpstr>
      <vt:lpstr>Актуальность:</vt:lpstr>
      <vt:lpstr>Основание проблемы</vt:lpstr>
      <vt:lpstr>План:</vt:lpstr>
      <vt:lpstr>История:</vt:lpstr>
      <vt:lpstr>История:</vt:lpstr>
      <vt:lpstr>Виды телефонной связи:</vt:lpstr>
      <vt:lpstr>Как устроена сотовая связь</vt:lpstr>
      <vt:lpstr>Как устроена сотовая связь</vt:lpstr>
      <vt:lpstr>Тестирование</vt:lpstr>
      <vt:lpstr>Тестирование:</vt:lpstr>
      <vt:lpstr>Вывод:</vt:lpstr>
      <vt:lpstr>Мобильный телефон-друг…враг</vt:lpstr>
      <vt:lpstr>Мобильный телефон-друг…враг</vt:lpstr>
      <vt:lpstr>Мобильный телефон-друг…враг</vt:lpstr>
      <vt:lpstr>Мобильный телефон-друг…враг</vt:lpstr>
      <vt:lpstr>Как уменьшить вред сотовых телефонов? </vt:lpstr>
      <vt:lpstr>Как уменьшить вред сотовых телефонов? 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Мобильны телефон друг или враг? </dc:title>
  <dc:creator>Admin</dc:creator>
  <cp:lastModifiedBy>Admin</cp:lastModifiedBy>
  <cp:revision>60</cp:revision>
  <dcterms:created xsi:type="dcterms:W3CDTF">2012-02-08T13:31:29Z</dcterms:created>
  <dcterms:modified xsi:type="dcterms:W3CDTF">2012-04-14T11:51:43Z</dcterms:modified>
</cp:coreProperties>
</file>