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2/1/2015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Народные промыслы Ямала.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0" y="5105400"/>
            <a:ext cx="38100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Ученица 4 а класса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МОУ СОШ №</a:t>
            </a:r>
            <a:r>
              <a:rPr lang="ru-RU" b="1" smtClean="0">
                <a:solidFill>
                  <a:schemeClr val="tx1"/>
                </a:solidFill>
              </a:rPr>
              <a:t>1 </a:t>
            </a:r>
          </a:p>
          <a:p>
            <a:r>
              <a:rPr lang="ru-RU" b="1" smtClean="0">
                <a:solidFill>
                  <a:schemeClr val="tx1"/>
                </a:solidFill>
              </a:rPr>
              <a:t>с </a:t>
            </a:r>
            <a:r>
              <a:rPr lang="ru-RU" b="1" dirty="0" smtClean="0">
                <a:solidFill>
                  <a:schemeClr val="tx1"/>
                </a:solidFill>
              </a:rPr>
              <a:t>УИОП г. Надыма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Жердева Вероника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56001">
            <a:off x="402538" y="4308756"/>
            <a:ext cx="2724806" cy="2221428"/>
          </a:xfrm>
          <a:prstGeom prst="rect">
            <a:avLst/>
          </a:prstGeom>
        </p:spPr>
      </p:pic>
      <p:pic>
        <p:nvPicPr>
          <p:cNvPr id="5" name="Рисунок 4" descr="chukotskay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594758">
            <a:off x="2760243" y="3949832"/>
            <a:ext cx="2872807" cy="2307822"/>
          </a:xfrm>
          <a:prstGeom prst="rect">
            <a:avLst/>
          </a:prstGeom>
        </p:spPr>
      </p:pic>
      <p:pic>
        <p:nvPicPr>
          <p:cNvPr id="6" name="Рисунок 5" descr="51606121_image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76546">
            <a:off x="274173" y="1346361"/>
            <a:ext cx="2236755" cy="2204801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Народные традиционные промыслы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Традиционные народные художественные промыслы Ямало-Ненецкого автономного округа имеют вековые традиции и связаны с жизнедеятельностью коренных народностей Севера, издавна проживающих на этой территории: ненцев, ханты, селькупов, коми-зырян.</a:t>
            </a:r>
          </a:p>
          <a:p>
            <a:endParaRPr lang="ru-RU" dirty="0"/>
          </a:p>
        </p:txBody>
      </p:sp>
      <p:pic>
        <p:nvPicPr>
          <p:cNvPr id="4" name="Рисунок 3" descr="tn_38_1247f7c9f2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4267200"/>
            <a:ext cx="3543300" cy="23622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28600"/>
            <a:ext cx="8915400" cy="6629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В Ямальском районе, кроме материалов, связанных с оленеводством (мех, кожа, замша, рог  оленя) большое применение издавна находили материалы, связанные с промыслом на морского зверя (клык моржа, шкура нерпы). В таежной зоне (Надымский, Красноселькупский, Пуровский, Шурышкарский районы) использовалось дерево, береста, травы, корневатик. Широко применялись шкурки мелких пушных зверей (белка, горностай, бурундук), а также шкурки дичи, рыбы (налима, осетра). </a:t>
            </a:r>
            <a:endParaRPr lang="ru-RU" sz="2400" dirty="0"/>
          </a:p>
        </p:txBody>
      </p:sp>
      <p:pic>
        <p:nvPicPr>
          <p:cNvPr id="4" name="Рисунок 3" descr="0vrzpifddea_Size346x2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4114800"/>
            <a:ext cx="4117328" cy="2510856"/>
          </a:xfrm>
          <a:prstGeom prst="rect">
            <a:avLst/>
          </a:prstGeom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4191000"/>
            <a:ext cx="3688673" cy="2454644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304800"/>
            <a:ext cx="8763000" cy="6324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     </a:t>
            </a:r>
            <a:r>
              <a:rPr lang="ru-RU" sz="2400" b="1" i="1" dirty="0" smtClean="0"/>
              <a:t>На сегодняшний день основными видами традиционных народных художественных промыслов и ремесел Ямала являются:</a:t>
            </a:r>
          </a:p>
          <a:p>
            <a:r>
              <a:rPr lang="ru-RU" sz="2400" dirty="0" smtClean="0"/>
              <a:t>Пошив национальной одежды, обуви народов: ненцы, ханты, коми. </a:t>
            </a:r>
          </a:p>
          <a:p>
            <a:r>
              <a:rPr lang="ru-RU" sz="2400" dirty="0" smtClean="0"/>
              <a:t>Художественная обработка кости, бивня мамонта, оленьего и лосиного рога. </a:t>
            </a:r>
          </a:p>
          <a:p>
            <a:r>
              <a:rPr lang="ru-RU" sz="2400" dirty="0" smtClean="0"/>
              <a:t>Художественные изделия из меха, кожи, сукна и бисера (изделия обрядовые и праздничные). </a:t>
            </a:r>
          </a:p>
          <a:p>
            <a:r>
              <a:rPr lang="ru-RU" sz="2400" dirty="0" smtClean="0"/>
              <a:t>Резьба по дереву. </a:t>
            </a:r>
          </a:p>
          <a:p>
            <a:r>
              <a:rPr lang="ru-RU" sz="2400" dirty="0" smtClean="0"/>
              <a:t> Художественная обработка бересты. Изделия из меха. </a:t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81000"/>
            <a:ext cx="83058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Одним из оригинальных видов северного народного декоративного искусства является шитье и украшение одежды, обуви и головных уборов. Для изготовления художественных меховых изделий применяют мех оленя, лося, нерпы, лисицы, песца, белки, бобра</a:t>
            </a:r>
            <a:endParaRPr lang="ru-RU" sz="2400" dirty="0"/>
          </a:p>
        </p:txBody>
      </p:sp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755560"/>
            <a:ext cx="6146800" cy="410244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ystavka-remes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066800"/>
            <a:ext cx="8690194" cy="5791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66800" y="152400"/>
            <a:ext cx="708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Плетение из бисера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</p:cSld>
  <p:clrMapOvr>
    <a:masterClrMapping/>
  </p:clrMapOvr>
  <p:transition spd="slow"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8382000" cy="4906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Один из очень интересных видов творчества народов Севера - искусство изготовления украшений из бисера</a:t>
            </a:r>
            <a:br>
              <a:rPr lang="ru-RU" sz="2400" dirty="0" smtClean="0"/>
            </a:br>
            <a:r>
              <a:rPr lang="ru-RU" sz="2400" dirty="0" smtClean="0"/>
              <a:t>Свою меховую одежду северянки издавна украшали костяными шариками, трубочками, кружочками, их иногда даже подкрашивали. С появлением на Севере скупщиков пушнины распространился бисер. </a:t>
            </a:r>
          </a:p>
          <a:p>
            <a:endParaRPr lang="ru-RU" sz="2400" dirty="0"/>
          </a:p>
        </p:txBody>
      </p:sp>
      <p:pic>
        <p:nvPicPr>
          <p:cNvPr id="4" name="Рисунок 3" descr="Businy_Grenland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657600"/>
            <a:ext cx="3580520" cy="300763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66d25f529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0"/>
            <a:ext cx="8572500" cy="5867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6958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Художественная обработка кости</a:t>
            </a:r>
            <a:r>
              <a:rPr lang="ru-RU" b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534400" cy="64008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Косторезное мастерство является одним из древнейших видов деятельности человека, и на протяжении веков изделия этого промысла имели разное значение: от элементарных предметов быта и орудий труда до высокохудожественных произведений искусства, предметов и атрибутов роскоши. </a:t>
            </a:r>
            <a:endParaRPr lang="ru-RU" sz="2400" dirty="0"/>
          </a:p>
        </p:txBody>
      </p:sp>
      <p:pic>
        <p:nvPicPr>
          <p:cNvPr id="4" name="Рисунок 3" descr="chukotskay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67918">
            <a:off x="669679" y="3152557"/>
            <a:ext cx="4481727" cy="3268761"/>
          </a:xfrm>
          <a:prstGeom prst="rect">
            <a:avLst/>
          </a:prstGeom>
        </p:spPr>
      </p:pic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81393">
            <a:off x="4672549" y="3213232"/>
            <a:ext cx="3984418" cy="2984468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50</TotalTime>
  <Words>243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Народные промыслы Ямала.</vt:lpstr>
      <vt:lpstr>Народные традиционные промыслы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 Ямала.</dc:title>
  <dc:creator>Master</dc:creator>
  <cp:lastModifiedBy>Ксюшка</cp:lastModifiedBy>
  <cp:revision>7</cp:revision>
  <dcterms:created xsi:type="dcterms:W3CDTF">2015-01-15T15:22:42Z</dcterms:created>
  <dcterms:modified xsi:type="dcterms:W3CDTF">2015-02-01T08:28:13Z</dcterms:modified>
</cp:coreProperties>
</file>