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9" r:id="rId3"/>
    <p:sldId id="270" r:id="rId4"/>
    <p:sldId id="271" r:id="rId5"/>
    <p:sldId id="272" r:id="rId6"/>
    <p:sldId id="268" r:id="rId7"/>
    <p:sldId id="273" r:id="rId8"/>
    <p:sldId id="274" r:id="rId9"/>
    <p:sldId id="275" r:id="rId10"/>
    <p:sldId id="264" r:id="rId11"/>
    <p:sldId id="276" r:id="rId12"/>
    <p:sldId id="277" r:id="rId13"/>
    <p:sldId id="265" r:id="rId14"/>
  </p:sldIdLst>
  <p:sldSz cx="10440988" cy="7561263"/>
  <p:notesSz cx="6858000" cy="9144000"/>
  <p:defaultTextStyle>
    <a:defPPr>
      <a:defRPr lang="ru-RU"/>
    </a:defPPr>
    <a:lvl1pPr marL="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143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287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430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574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717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861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60045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114800" algn="l" defTabSz="1028700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BA64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366" y="-96"/>
      </p:cViewPr>
      <p:guideLst>
        <p:guide orient="horz" pos="2382"/>
        <p:guide pos="328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3074" y="2348893"/>
            <a:ext cx="8874840" cy="162077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66148" y="4284716"/>
            <a:ext cx="7308692" cy="193232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143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430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717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861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600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114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569716" y="302802"/>
            <a:ext cx="2349222" cy="645157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22050" y="302802"/>
            <a:ext cx="6873650" cy="645157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4766" y="4858812"/>
            <a:ext cx="8874840" cy="1501751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24766" y="3204786"/>
            <a:ext cx="8874840" cy="1654026"/>
          </a:xfrm>
        </p:spPr>
        <p:txBody>
          <a:bodyPr anchor="b"/>
          <a:lstStyle>
            <a:lvl1pPr marL="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1pPr>
            <a:lvl2pPr marL="51435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287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430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57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717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861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60045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114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22050" y="1764295"/>
            <a:ext cx="4611436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307502" y="1764295"/>
            <a:ext cx="4611436" cy="4990084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49" y="1692533"/>
            <a:ext cx="4613250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300" b="1"/>
            </a:lvl2pPr>
            <a:lvl3pPr marL="1028700" indent="0">
              <a:buNone/>
              <a:defRPr sz="2000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2049" y="2397901"/>
            <a:ext cx="4613250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303877" y="1692533"/>
            <a:ext cx="4615062" cy="705367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14350" indent="0">
              <a:buNone/>
              <a:defRPr sz="2300" b="1"/>
            </a:lvl2pPr>
            <a:lvl3pPr marL="1028700" indent="0">
              <a:buNone/>
              <a:defRPr sz="2000" b="1"/>
            </a:lvl3pPr>
            <a:lvl4pPr marL="1543050" indent="0">
              <a:buNone/>
              <a:defRPr sz="1800" b="1"/>
            </a:lvl4pPr>
            <a:lvl5pPr marL="2057400" indent="0">
              <a:buNone/>
              <a:defRPr sz="1800" b="1"/>
            </a:lvl5pPr>
            <a:lvl6pPr marL="2571750" indent="0">
              <a:buNone/>
              <a:defRPr sz="1800" b="1"/>
            </a:lvl6pPr>
            <a:lvl7pPr marL="3086100" indent="0">
              <a:buNone/>
              <a:defRPr sz="1800" b="1"/>
            </a:lvl7pPr>
            <a:lvl8pPr marL="3600450" indent="0">
              <a:buNone/>
              <a:defRPr sz="1800" b="1"/>
            </a:lvl8pPr>
            <a:lvl9pPr marL="4114800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303877" y="2397901"/>
            <a:ext cx="4615062" cy="4356478"/>
          </a:xfrm>
        </p:spPr>
        <p:txBody>
          <a:bodyPr/>
          <a:lstStyle>
            <a:lvl1pPr>
              <a:defRPr sz="2700"/>
            </a:lvl1pPr>
            <a:lvl2pPr>
              <a:defRPr sz="23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0" y="301050"/>
            <a:ext cx="3435013" cy="1281214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82136" y="301051"/>
            <a:ext cx="5836802" cy="6453328"/>
          </a:xfrm>
        </p:spPr>
        <p:txBody>
          <a:bodyPr/>
          <a:lstStyle>
            <a:lvl1pPr>
              <a:defRPr sz="3600"/>
            </a:lvl1pPr>
            <a:lvl2pPr>
              <a:defRPr sz="3200"/>
            </a:lvl2pPr>
            <a:lvl3pPr>
              <a:defRPr sz="27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22050" y="1582265"/>
            <a:ext cx="3435013" cy="5172114"/>
          </a:xfrm>
        </p:spPr>
        <p:txBody>
          <a:bodyPr/>
          <a:lstStyle>
            <a:lvl1pPr marL="0" indent="0">
              <a:buNone/>
              <a:defRPr sz="1600"/>
            </a:lvl1pPr>
            <a:lvl2pPr marL="514350" indent="0">
              <a:buNone/>
              <a:defRPr sz="1400"/>
            </a:lvl2pPr>
            <a:lvl3pPr marL="1028700" indent="0">
              <a:buNone/>
              <a:defRPr sz="1100"/>
            </a:lvl3pPr>
            <a:lvl4pPr marL="1543050" indent="0">
              <a:buNone/>
              <a:defRPr sz="1000"/>
            </a:lvl4pPr>
            <a:lvl5pPr marL="2057400" indent="0">
              <a:buNone/>
              <a:defRPr sz="1000"/>
            </a:lvl5pPr>
            <a:lvl6pPr marL="2571750" indent="0">
              <a:buNone/>
              <a:defRPr sz="1000"/>
            </a:lvl6pPr>
            <a:lvl7pPr marL="3086100" indent="0">
              <a:buNone/>
              <a:defRPr sz="1000"/>
            </a:lvl7pPr>
            <a:lvl8pPr marL="3600450" indent="0">
              <a:buNone/>
              <a:defRPr sz="1000"/>
            </a:lvl8pPr>
            <a:lvl9pPr marL="41148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46507" y="5292884"/>
            <a:ext cx="6264593" cy="624855"/>
          </a:xfrm>
        </p:spPr>
        <p:txBody>
          <a:bodyPr anchor="b"/>
          <a:lstStyle>
            <a:lvl1pPr algn="l">
              <a:defRPr sz="23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046507" y="675613"/>
            <a:ext cx="6264593" cy="4536758"/>
          </a:xfrm>
        </p:spPr>
        <p:txBody>
          <a:bodyPr/>
          <a:lstStyle>
            <a:lvl1pPr marL="0" indent="0">
              <a:buNone/>
              <a:defRPr sz="3600"/>
            </a:lvl1pPr>
            <a:lvl2pPr marL="514350" indent="0">
              <a:buNone/>
              <a:defRPr sz="3200"/>
            </a:lvl2pPr>
            <a:lvl3pPr marL="1028700" indent="0">
              <a:buNone/>
              <a:defRPr sz="2700"/>
            </a:lvl3pPr>
            <a:lvl4pPr marL="1543050" indent="0">
              <a:buNone/>
              <a:defRPr sz="2300"/>
            </a:lvl4pPr>
            <a:lvl5pPr marL="2057400" indent="0">
              <a:buNone/>
              <a:defRPr sz="2300"/>
            </a:lvl5pPr>
            <a:lvl6pPr marL="2571750" indent="0">
              <a:buNone/>
              <a:defRPr sz="2300"/>
            </a:lvl6pPr>
            <a:lvl7pPr marL="3086100" indent="0">
              <a:buNone/>
              <a:defRPr sz="2300"/>
            </a:lvl7pPr>
            <a:lvl8pPr marL="3600450" indent="0">
              <a:buNone/>
              <a:defRPr sz="2300"/>
            </a:lvl8pPr>
            <a:lvl9pPr marL="4114800" indent="0">
              <a:buNone/>
              <a:defRPr sz="23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046507" y="5917739"/>
            <a:ext cx="6264593" cy="887398"/>
          </a:xfrm>
        </p:spPr>
        <p:txBody>
          <a:bodyPr/>
          <a:lstStyle>
            <a:lvl1pPr marL="0" indent="0">
              <a:buNone/>
              <a:defRPr sz="1600"/>
            </a:lvl1pPr>
            <a:lvl2pPr marL="514350" indent="0">
              <a:buNone/>
              <a:defRPr sz="1400"/>
            </a:lvl2pPr>
            <a:lvl3pPr marL="1028700" indent="0">
              <a:buNone/>
              <a:defRPr sz="1100"/>
            </a:lvl3pPr>
            <a:lvl4pPr marL="1543050" indent="0">
              <a:buNone/>
              <a:defRPr sz="1000"/>
            </a:lvl4pPr>
            <a:lvl5pPr marL="2057400" indent="0">
              <a:buNone/>
              <a:defRPr sz="1000"/>
            </a:lvl5pPr>
            <a:lvl6pPr marL="2571750" indent="0">
              <a:buNone/>
              <a:defRPr sz="1000"/>
            </a:lvl6pPr>
            <a:lvl7pPr marL="3086100" indent="0">
              <a:buNone/>
              <a:defRPr sz="1000"/>
            </a:lvl7pPr>
            <a:lvl8pPr marL="3600450" indent="0">
              <a:buNone/>
              <a:defRPr sz="1000"/>
            </a:lvl8pPr>
            <a:lvl9pPr marL="41148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2050" y="302801"/>
            <a:ext cx="9396889" cy="1260211"/>
          </a:xfrm>
          <a:prstGeom prst="rect">
            <a:avLst/>
          </a:prstGeom>
        </p:spPr>
        <p:txBody>
          <a:bodyPr vert="horz" lIns="102870" tIns="51435" rIns="102870" bIns="51435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22050" y="1764295"/>
            <a:ext cx="9396889" cy="4990084"/>
          </a:xfrm>
          <a:prstGeom prst="rect">
            <a:avLst/>
          </a:prstGeom>
        </p:spPr>
        <p:txBody>
          <a:bodyPr vert="horz" lIns="102870" tIns="51435" rIns="102870" bIns="51435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22049" y="7008171"/>
            <a:ext cx="2436231" cy="402567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l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567338" y="7008171"/>
            <a:ext cx="3306313" cy="402567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482708" y="7008171"/>
            <a:ext cx="2436231" cy="402567"/>
          </a:xfrm>
          <a:prstGeom prst="rect">
            <a:avLst/>
          </a:prstGeom>
        </p:spPr>
        <p:txBody>
          <a:bodyPr vert="horz" lIns="102870" tIns="51435" rIns="102870" bIns="51435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28700" rtl="0" eaLnBrk="1" latinLnBrk="0" hangingPunct="1">
        <a:spcBef>
          <a:spcPct val="0"/>
        </a:spcBef>
        <a:buNone/>
        <a:defRPr sz="5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5763" indent="-385763" algn="l" defTabSz="1028700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35819" indent="-321469" algn="l" defTabSz="1028700" rtl="0" eaLnBrk="1" latinLnBrk="0" hangingPunct="1">
        <a:spcBef>
          <a:spcPct val="20000"/>
        </a:spcBef>
        <a:buFont typeface="Arial" pitchFamily="34" charset="0"/>
        <a:buChar char="–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2858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800225" indent="-257175" algn="l" defTabSz="1028700" rtl="0" eaLnBrk="1" latinLnBrk="0" hangingPunct="1">
        <a:spcBef>
          <a:spcPct val="20000"/>
        </a:spcBef>
        <a:buFont typeface="Arial" pitchFamily="34" charset="0"/>
        <a:buChar char="–"/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14575" indent="-257175" algn="l" defTabSz="1028700" rtl="0" eaLnBrk="1" latinLnBrk="0" hangingPunct="1">
        <a:spcBef>
          <a:spcPct val="20000"/>
        </a:spcBef>
        <a:buFont typeface="Arial" pitchFamily="34" charset="0"/>
        <a:buChar char="»"/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2892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432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85762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371975" indent="-257175" algn="l" defTabSz="1028700" rtl="0" eaLnBrk="1" latinLnBrk="0" hangingPunct="1">
        <a:spcBef>
          <a:spcPct val="20000"/>
        </a:spcBef>
        <a:buFont typeface="Arial" pitchFamily="34" charset="0"/>
        <a:buChar char="•"/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287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430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717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861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60045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114800" algn="l" defTabSz="1028700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.png"/><Relationship Id="rId10" Type="http://schemas.openxmlformats.org/officeDocument/2006/relationships/image" Target="../media/image2.jpeg"/><Relationship Id="rId9" Type="http://schemas.microsoft.com/office/2007/relationships/hdphoto" Target="../media/hdphoto16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9" Type="http://schemas.microsoft.com/office/2007/relationships/hdphoto" Target="../media/hdphoto17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Клипарт трава. Цветы узор. Орнамент рамка. - 19 Декабря 2013 - Blog - Forum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439861" y="-1439864"/>
            <a:ext cx="7561263" cy="10440990"/>
          </a:xfrm>
          <a:prstGeom prst="rect">
            <a:avLst/>
          </a:prstGeom>
          <a:noFill/>
        </p:spPr>
      </p:pic>
      <p:pic>
        <p:nvPicPr>
          <p:cNvPr id="5122" name="Picture 2" descr="http://es.fordesigner.com/pic/zip01/b_13137583158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8814" y="2992994"/>
            <a:ext cx="3392105" cy="35810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099654" y="945139"/>
            <a:ext cx="4486393" cy="712610"/>
          </a:xfrm>
          <a:prstGeom prst="rect">
            <a:avLst/>
          </a:prstGeom>
          <a:noFill/>
        </p:spPr>
        <p:txBody>
          <a:bodyPr wrap="square" lIns="102870" tIns="51435" rIns="102870" bIns="51435" rtlCol="0">
            <a:spAutoFit/>
          </a:bodyPr>
          <a:lstStyle/>
          <a:p>
            <a:r>
              <a:rPr lang="ru-RU" dirty="0" smtClean="0"/>
              <a:t>           Презентация к конспекту НОД</a:t>
            </a:r>
          </a:p>
          <a:p>
            <a:r>
              <a:rPr lang="ru-RU" dirty="0" smtClean="0"/>
              <a:t>                для 1 младшей группы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291800" y="1994681"/>
            <a:ext cx="4812677" cy="2458365"/>
          </a:xfrm>
          <a:prstGeom prst="rect">
            <a:avLst/>
          </a:prstGeom>
          <a:noFill/>
        </p:spPr>
        <p:txBody>
          <a:bodyPr wrap="square" lIns="102870" tIns="51435" rIns="102870" bIns="51435" rtlCol="0">
            <a:spAutoFit/>
          </a:bodyPr>
          <a:lstStyle/>
          <a:p>
            <a:r>
              <a:rPr lang="ru-RU" sz="8100" b="1" dirty="0" smtClean="0">
                <a:solidFill>
                  <a:srgbClr val="FF0000"/>
                </a:solidFill>
                <a:latin typeface="Monotype Corsiva" pitchFamily="66" charset="0"/>
              </a:rPr>
              <a:t>  </a:t>
            </a:r>
            <a:r>
              <a:rPr lang="ru-RU" sz="7200" b="1" dirty="0" smtClean="0">
                <a:solidFill>
                  <a:srgbClr val="FF0000"/>
                </a:solidFill>
                <a:latin typeface="Monotype Corsiva" pitchFamily="66" charset="0"/>
              </a:rPr>
              <a:t>В</a:t>
            </a:r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е</a:t>
            </a:r>
            <a:r>
              <a:rPr lang="ru-RU" sz="72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с</a:t>
            </a:r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е</a:t>
            </a:r>
            <a:r>
              <a:rPr lang="ru-RU" sz="7200" b="1" dirty="0" smtClean="0">
                <a:solidFill>
                  <a:srgbClr val="FFFF00"/>
                </a:solidFill>
                <a:latin typeface="Monotype Corsiva" pitchFamily="66" charset="0"/>
              </a:rPr>
              <a:t>л</a:t>
            </a:r>
            <a:r>
              <a:rPr lang="ru-RU" sz="7200" b="1" dirty="0" smtClean="0">
                <a:solidFill>
                  <a:schemeClr val="accent6">
                    <a:lumMod val="50000"/>
                  </a:schemeClr>
                </a:solidFill>
                <a:latin typeface="Monotype Corsiva" pitchFamily="66" charset="0"/>
              </a:rPr>
              <a:t>ы</a:t>
            </a:r>
            <a:r>
              <a:rPr lang="ru-RU" sz="7200" b="1" dirty="0" smtClean="0">
                <a:solidFill>
                  <a:srgbClr val="002060"/>
                </a:solidFill>
                <a:latin typeface="Monotype Corsiva" pitchFamily="66" charset="0"/>
              </a:rPr>
              <a:t>е </a:t>
            </a:r>
          </a:p>
          <a:p>
            <a:r>
              <a:rPr lang="ru-RU" sz="7200" b="1" dirty="0" smtClean="0">
                <a:solidFill>
                  <a:srgbClr val="06BA64"/>
                </a:solidFill>
                <a:latin typeface="Monotype Corsiva" pitchFamily="66" charset="0"/>
              </a:rPr>
              <a:t>карандаши</a:t>
            </a:r>
            <a:endParaRPr lang="ru-RU" sz="7200" b="1" dirty="0">
              <a:solidFill>
                <a:srgbClr val="06BA64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 descr="Клипарт трава. Цветы узор. Орнамент рамка. - 19 Декабря 2013 - Blog - Forum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439861" y="-1439864"/>
            <a:ext cx="7561263" cy="10440990"/>
          </a:xfrm>
          <a:prstGeom prst="rect">
            <a:avLst/>
          </a:prstGeom>
          <a:noFill/>
        </p:spPr>
      </p:pic>
      <p:pic>
        <p:nvPicPr>
          <p:cNvPr id="1026" name="Picture 2" descr="http://img-fotki.yandex.ru/get/5308/119528728.cb0/0_a0db5_65100458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400000">
            <a:off x="5147179" y="2723019"/>
            <a:ext cx="5040877" cy="1957699"/>
          </a:xfrm>
          <a:prstGeom prst="rect">
            <a:avLst/>
          </a:prstGeom>
          <a:noFill/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2814" b="97186" l="5843" r="94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23525" y="1417720"/>
            <a:ext cx="4290337" cy="49619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60074" y="1102666"/>
            <a:ext cx="5012384" cy="3465603"/>
          </a:xfrm>
          <a:prstGeom prst="rect">
            <a:avLst/>
          </a:prstGeom>
        </p:spPr>
      </p:pic>
      <p:pic>
        <p:nvPicPr>
          <p:cNvPr id="3" name="Picture 2" descr="http://es.fordesigner.com/pic/zip01/b_1313758315831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34101" y="3386813"/>
            <a:ext cx="3392105" cy="3581075"/>
          </a:xfrm>
          <a:prstGeom prst="rect">
            <a:avLst/>
          </a:prstGeom>
        </p:spPr>
      </p:pic>
      <p:pic>
        <p:nvPicPr>
          <p:cNvPr id="4" name="Picture 6" descr="Клипарт трава. Цветы узор. Орнамент рамка. - 19 Декабря 2013 - Blog - Forumn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16200000">
            <a:off x="1439861" y="-1439864"/>
            <a:ext cx="7561263" cy="104409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Клипарт трава. Цветы узор. Орнамент рамка. - 19 Декабря 2013 - Blog - Forum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439861" y="-1439864"/>
            <a:ext cx="7561263" cy="10440990"/>
          </a:xfrm>
          <a:prstGeom prst="rect">
            <a:avLst/>
          </a:prstGeom>
          <a:noFill/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ackgroundRemoval t="701" b="100000" l="313" r="9968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86667" y="1181429"/>
            <a:ext cx="7378451" cy="51604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Клипарт трава. Цветы узор. Орнамент рамка. - 19 Декабря 2013 - Blog - Forum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439861" y="-1439864"/>
            <a:ext cx="7561263" cy="10440990"/>
          </a:xfrm>
          <a:prstGeom prst="rect">
            <a:avLst/>
          </a:prstGeom>
          <a:noFill/>
        </p:spPr>
      </p:pic>
      <p:pic>
        <p:nvPicPr>
          <p:cNvPr id="3082" name="Picture 10" descr="http://img1.liveinternet.ru/images/attach/c/3/76/211/76211341_NF845D35DA1CD.jpg"/>
          <p:cNvPicPr>
            <a:picLocks noChangeAspect="1" noChangeArrowheads="1"/>
          </p:cNvPicPr>
          <p:nvPr/>
        </p:nvPicPr>
        <p:blipFill>
          <a:blip r:embed="rId3"/>
          <a:srcRect r="5882"/>
          <a:stretch>
            <a:fillRect/>
          </a:stretch>
        </p:blipFill>
        <p:spPr bwMode="auto">
          <a:xfrm>
            <a:off x="1957663" y="2756704"/>
            <a:ext cx="2610265" cy="3207542"/>
          </a:xfrm>
          <a:prstGeom prst="rect">
            <a:avLst/>
          </a:prstGeom>
          <a:noFill/>
        </p:spPr>
      </p:pic>
      <p:pic>
        <p:nvPicPr>
          <p:cNvPr id="3076" name="Picture 4" descr="http://swordpenblog.com/wp-content/uploads/2013/02/swordpe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67927" y="2914231"/>
            <a:ext cx="3670686" cy="3023833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4078503" y="866374"/>
            <a:ext cx="3262832" cy="1765868"/>
          </a:xfrm>
          <a:prstGeom prst="rect">
            <a:avLst/>
          </a:prstGeom>
          <a:noFill/>
        </p:spPr>
        <p:txBody>
          <a:bodyPr wrap="square" lIns="102870" tIns="51435" rIns="102870" bIns="51435" rtlCol="0">
            <a:spAutoFit/>
          </a:bodyPr>
          <a:lstStyle/>
          <a:p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До новой</a:t>
            </a:r>
          </a:p>
          <a:p>
            <a:r>
              <a:rPr lang="ru-RU" sz="5400" b="1" dirty="0" smtClean="0">
                <a:solidFill>
                  <a:srgbClr val="C00000"/>
                </a:solidFill>
                <a:latin typeface="Monotype Corsiva" pitchFamily="66" charset="0"/>
              </a:rPr>
              <a:t>встречи !</a:t>
            </a:r>
            <a:endParaRPr lang="ru-RU" sz="54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Клипарт трава. Цветы узор. Орнамент рамка. - 19 Декабря 2013 - Blog - Forum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439861" y="-1439864"/>
            <a:ext cx="7561263" cy="1044099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2814" b="97186" l="5843" r="94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10229" y="551320"/>
            <a:ext cx="5856710" cy="67734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img0.liveinternet.ru/images/attach/c/10/109/978/109978586_5402287_0_6a7e9_2c8e1a72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05096" y="787611"/>
            <a:ext cx="3018119" cy="2914257"/>
          </a:xfrm>
          <a:prstGeom prst="rect">
            <a:avLst/>
          </a:prstGeom>
          <a:noFill/>
        </p:spPr>
      </p:pic>
      <p:pic>
        <p:nvPicPr>
          <p:cNvPr id="3078" name="Picture 6" descr="http://www.ndsu.edu/pubweb/chiwonlee/plsc211/student%20papers/articles04/Daniel%20Bjornson/cucumber2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18083" y="3938159"/>
            <a:ext cx="4241681" cy="2737521"/>
          </a:xfrm>
          <a:prstGeom prst="rect">
            <a:avLst/>
          </a:prstGeom>
          <a:noFill/>
        </p:spPr>
      </p:pic>
      <p:pic>
        <p:nvPicPr>
          <p:cNvPr id="3082" name="Picture 10" descr="http://monsterhigh.su/_fr/9/s855851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25626" y="551319"/>
            <a:ext cx="2877817" cy="3859422"/>
          </a:xfrm>
          <a:prstGeom prst="rect">
            <a:avLst/>
          </a:prstGeom>
          <a:noFill/>
        </p:spPr>
      </p:pic>
      <p:pic>
        <p:nvPicPr>
          <p:cNvPr id="6" name="Picture 6" descr="Клипарт трава. Цветы узор. Орнамент рамка. - 19 Декабря 2013 - Blog - Forum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200000">
            <a:off x="1439861" y="-1439864"/>
            <a:ext cx="7561263" cy="104409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 descr="Клипарт трава. Цветы узор. Орнамент рамка. - 19 Декабря 2013 - Blog - Forum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439861" y="-1439864"/>
            <a:ext cx="7561263" cy="10440990"/>
          </a:xfrm>
          <a:prstGeom prst="rect">
            <a:avLst/>
          </a:prstGeom>
          <a:noFill/>
        </p:spPr>
      </p:pic>
      <p:pic>
        <p:nvPicPr>
          <p:cNvPr id="2" name="Picture 2" descr="http://www.clker.com/cliparts/1/c/9/3/12154417341357472619klsgfx_Pencils_3.svg.hi.png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 rot="5400000">
            <a:off x="4840700" y="2939506"/>
            <a:ext cx="4962114" cy="1918544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 extrusionH="76200">
            <a:extrusionClr>
              <a:srgbClr val="FFFF00"/>
            </a:extrusion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2814" b="97186" l="5843" r="94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23525" y="1417720"/>
            <a:ext cx="4290337" cy="49619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3-tub-ru.yandex.net/i?id=ad1bc8598c3ed9611acb6dfefe5b3ea0-28-144&amp;n=33&amp;h=1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4101" y="4016923"/>
            <a:ext cx="3833827" cy="2624478"/>
          </a:xfrm>
          <a:prstGeom prst="rect">
            <a:avLst/>
          </a:prstGeom>
          <a:noFill/>
        </p:spPr>
      </p:pic>
      <p:pic>
        <p:nvPicPr>
          <p:cNvPr id="3" name="Picture 8" descr="http://www.v3toys.ru/kiwi-public-data/Kiwi_Img/457026F-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44057" y="3386813"/>
            <a:ext cx="3344401" cy="3229312"/>
          </a:xfrm>
          <a:prstGeom prst="rect">
            <a:avLst/>
          </a:prstGeom>
          <a:noFill/>
        </p:spPr>
      </p:pic>
      <p:pic>
        <p:nvPicPr>
          <p:cNvPr id="2052" name="Picture 4" descr="http://www.sewtech.ru/images/sr/Banketka-pufik--Kub-krasnii3743-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62795" y="708847"/>
            <a:ext cx="3507544" cy="3386839"/>
          </a:xfrm>
          <a:prstGeom prst="rect">
            <a:avLst/>
          </a:prstGeom>
          <a:noFill/>
        </p:spPr>
      </p:pic>
      <p:pic>
        <p:nvPicPr>
          <p:cNvPr id="10" name="Picture 6" descr="Клипарт трава. Цветы узор. Орнамент рамка. - 19 Декабря 2013 - Blog - Forum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200000">
            <a:off x="1439861" y="-1439864"/>
            <a:ext cx="7561263" cy="104409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Клипарт трава. Цветы узор. Орнамент рамка. - 19 Декабря 2013 - Blog - Forum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439864" y="-1439864"/>
            <a:ext cx="7561263" cy="1044099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981176" y="2804643"/>
            <a:ext cx="5072461" cy="1983560"/>
          </a:xfrm>
          <a:prstGeom prst="rect">
            <a:avLst/>
          </a:prstGeom>
          <a:ln>
            <a:noFill/>
          </a:ln>
          <a:effectLst>
            <a:softEdge rad="11250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2814" b="97186" l="5843" r="94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23525" y="1417720"/>
            <a:ext cx="4290337" cy="49619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http://www.mebrostov.ru/_ph/337/2/1444518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9388" y="1"/>
            <a:ext cx="3425973" cy="4982042"/>
          </a:xfrm>
          <a:prstGeom prst="rect">
            <a:avLst/>
          </a:prstGeom>
          <a:noFill/>
        </p:spPr>
      </p:pic>
      <p:pic>
        <p:nvPicPr>
          <p:cNvPr id="19462" name="Picture 6" descr="http://stat18.privet.ru/lr/0a262de64c174b1562828b37cec48e8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81224" y="3386813"/>
            <a:ext cx="3833827" cy="3701894"/>
          </a:xfrm>
          <a:prstGeom prst="rect">
            <a:avLst/>
          </a:prstGeom>
          <a:noFill/>
        </p:spPr>
      </p:pic>
      <p:pic>
        <p:nvPicPr>
          <p:cNvPr id="19464" name="Picture 8" descr="http://kpacota.com.ua/pictures/351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0914" y="1023902"/>
            <a:ext cx="3099690" cy="2993021"/>
          </a:xfrm>
          <a:prstGeom prst="rect">
            <a:avLst/>
          </a:prstGeom>
          <a:noFill/>
        </p:spPr>
      </p:pic>
      <p:pic>
        <p:nvPicPr>
          <p:cNvPr id="7" name="Picture 6" descr="Клипарт трава. Цветы узор. Орнамент рамка. - 19 Декабря 2013 - Blog - Forum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200000">
            <a:off x="1439861" y="-1439864"/>
            <a:ext cx="7561263" cy="104409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Клипарт трава. Цветы узор. Орнамент рамка. - 19 Декабря 2013 - Blog - Forum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6200000">
            <a:off x="1439861" y="-1439864"/>
            <a:ext cx="7561263" cy="10440990"/>
          </a:xfrm>
          <a:prstGeom prst="rect">
            <a:avLst/>
          </a:prstGeom>
          <a:noFill/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 xmlns="">
                  <a14:imgLayer r:embed="">
                    <a14:imgEffect>
                      <a14:backgroundRemoval t="0" b="99138" l="0" r="9968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5400000">
            <a:off x="4798118" y="2506698"/>
            <a:ext cx="5077588" cy="2111997"/>
          </a:xfrm>
          <a:prstGeom prst="rect">
            <a:avLst/>
          </a:prstGeom>
          <a:effectLst>
            <a:innerShdw blurRad="114300">
              <a:prstClr val="black"/>
            </a:inn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 xmlns="">
                  <a14:imgLayer r:embed="rId6">
                    <a14:imgEffect>
                      <a14:backgroundRemoval t="2814" b="97186" l="5843" r="94831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223525" y="1417720"/>
            <a:ext cx="4290337" cy="49619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lenta-suvenir.ru/published/publicdata/LENTASUVONE/attachments/SC/products_pictures/b_10210001_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4101" y="3701868"/>
            <a:ext cx="3670649" cy="2658249"/>
          </a:xfrm>
          <a:prstGeom prst="rect">
            <a:avLst/>
          </a:prstGeom>
        </p:spPr>
      </p:pic>
      <p:pic>
        <p:nvPicPr>
          <p:cNvPr id="20488" name="Picture 8" descr="http://www.microstocker.com.ua/upload/image/fotos/big/0e4d79767d3b71f5b8d0c662176237f8.jpg"/>
          <p:cNvPicPr>
            <a:picLocks noChangeAspect="1" noChangeArrowheads="1"/>
          </p:cNvPicPr>
          <p:nvPr/>
        </p:nvPicPr>
        <p:blipFill>
          <a:blip r:embed="rId3"/>
          <a:srcRect r="3149" b="22047"/>
          <a:stretch>
            <a:fillRect/>
          </a:stretch>
        </p:blipFill>
        <p:spPr bwMode="auto">
          <a:xfrm>
            <a:off x="3181225" y="787611"/>
            <a:ext cx="3648439" cy="2835493"/>
          </a:xfrm>
          <a:prstGeom prst="rect">
            <a:avLst/>
          </a:prstGeom>
          <a:noFill/>
        </p:spPr>
      </p:pic>
      <p:pic>
        <p:nvPicPr>
          <p:cNvPr id="20484" name="Picture 4" descr="http://www.ekspressauto.ee/data/pics/750x563/19/667051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75782" y="3544341"/>
            <a:ext cx="4894247" cy="3150548"/>
          </a:xfrm>
          <a:prstGeom prst="rect">
            <a:avLst/>
          </a:prstGeom>
          <a:noFill/>
        </p:spPr>
      </p:pic>
      <p:pic>
        <p:nvPicPr>
          <p:cNvPr id="4102" name="Picture 6" descr="Клипарт трава. Цветы узор. Орнамент рамка. - 19 Декабря 2013 - Blog - Forumn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6200000">
            <a:off x="1439861" y="-1439864"/>
            <a:ext cx="7561263" cy="104409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17</Words>
  <PresentationFormat>Произвольный</PresentationFormat>
  <Paragraphs>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TT</dc:creator>
  <cp:lastModifiedBy>TT</cp:lastModifiedBy>
  <cp:revision>15</cp:revision>
  <dcterms:created xsi:type="dcterms:W3CDTF">2015-01-18T15:51:57Z</dcterms:created>
  <dcterms:modified xsi:type="dcterms:W3CDTF">2015-02-01T17:20:54Z</dcterms:modified>
</cp:coreProperties>
</file>