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1" r:id="rId4"/>
    <p:sldId id="262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3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hotoshop\GoldenAutumn\GoldenAutumnW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E:\Photoshop\GoldenAutumn\GoldenAutR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/>
          <a:lstStyle>
            <a:lvl1pPr>
              <a:defRPr b="1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Photoshop\GoldenAutumn\GoldenAutumnM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99992" y="332656"/>
            <a:ext cx="4644008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0"/>
          </p:nvPr>
        </p:nvSpPr>
        <p:spPr>
          <a:xfrm>
            <a:off x="1078409" y="1700808"/>
            <a:ext cx="7886079" cy="4897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4716016" cy="1143000"/>
          </a:xfrm>
        </p:spPr>
        <p:txBody>
          <a:bodyPr>
            <a:normAutofit/>
          </a:bodyPr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0"/>
          </p:nvPr>
        </p:nvSpPr>
        <p:spPr>
          <a:xfrm>
            <a:off x="1115616" y="1484784"/>
            <a:ext cx="7416800" cy="49688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E:\Photoshop\GoldenAutumn\0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Documents\&#1056;&#1072;&#1073;&#1086;&#1090;&#1072;\&#1052;&#1072;&#1090;&#1077;&#1088;&#1080;&#1072;&#1083;&#1099;%20&#1082;%20&#1079;&#1072;&#1085;&#1103;&#1090;&#1080;&#1103;&#1084;\&#1054;&#1073;&#1097;&#1077;&#1089;&#1090;&#1074;&#1086;&#1079;&#1085;&#1072;&#1085;&#1080;&#1077;\&#1074;&#1080;&#1076;&#1077;&#1086;\&#1071;%20&#1080;%20&#1076;&#1088;&#1091;&#1075;&#1080;&#1077;_cut.avi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Photoshop\GoldenAutumn\GoldenAut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>
          <a:xfrm>
            <a:off x="2428860" y="1857364"/>
            <a:ext cx="6357982" cy="2000264"/>
          </a:xfrm>
        </p:spPr>
        <p:txBody>
          <a:bodyPr/>
          <a:lstStyle/>
          <a:p>
            <a:r>
              <a:rPr lang="ru-RU" sz="5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§ 1. Отношения между людьми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2714620"/>
            <a:ext cx="2428892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Экономическая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15140" y="2643182"/>
            <a:ext cx="2214578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Духовная</a:t>
            </a:r>
            <a:endParaRPr lang="ru-RU" sz="2400" dirty="0"/>
          </a:p>
        </p:txBody>
      </p:sp>
      <p:cxnSp>
        <p:nvCxnSpPr>
          <p:cNvPr id="12" name="Прямая со стрелкой 11"/>
          <p:cNvCxnSpPr>
            <a:stCxn id="16" idx="2"/>
            <a:endCxn id="9" idx="0"/>
          </p:cNvCxnSpPr>
          <p:nvPr/>
        </p:nvCxnSpPr>
        <p:spPr>
          <a:xfrm rot="5400000">
            <a:off x="2803910" y="767935"/>
            <a:ext cx="785818" cy="31075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6" idx="2"/>
            <a:endCxn id="10" idx="0"/>
          </p:cNvCxnSpPr>
          <p:nvPr/>
        </p:nvCxnSpPr>
        <p:spPr>
          <a:xfrm rot="16200000" flipH="1">
            <a:off x="5929322" y="750075"/>
            <a:ext cx="714380" cy="30718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2214546" y="3429000"/>
            <a:ext cx="2214578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Политическая</a:t>
            </a:r>
            <a:endParaRPr lang="ru-RU" sz="24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43438" y="3429000"/>
            <a:ext cx="2428892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Социальная</a:t>
            </a:r>
            <a:endParaRPr lang="ru-RU" sz="24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71538" y="1214422"/>
            <a:ext cx="7358114" cy="7143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Сферы общественной жизни</a:t>
            </a:r>
            <a:endParaRPr lang="ru-RU" sz="2400" dirty="0"/>
          </a:p>
        </p:txBody>
      </p:sp>
      <p:sp>
        <p:nvSpPr>
          <p:cNvPr id="18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072494" cy="642942"/>
          </a:xfrm>
        </p:spPr>
        <p:txBody>
          <a:bodyPr>
            <a:normAutofit/>
          </a:bodyPr>
          <a:lstStyle/>
          <a:p>
            <a:pPr marL="514350" indent="-514350">
              <a:buBlip>
                <a:blip r:embed="rId2"/>
              </a:buBlip>
            </a:pPr>
            <a:r>
              <a:rPr lang="ru-RU" sz="2400" b="1" dirty="0" smtClean="0"/>
              <a:t>Обществознание </a:t>
            </a:r>
            <a:r>
              <a:rPr lang="ru-RU" sz="2400" dirty="0" smtClean="0"/>
              <a:t>– наука о жизни общества. </a:t>
            </a:r>
          </a:p>
        </p:txBody>
      </p:sp>
      <p:cxnSp>
        <p:nvCxnSpPr>
          <p:cNvPr id="24" name="Прямая со стрелкой 23"/>
          <p:cNvCxnSpPr>
            <a:stCxn id="16" idx="2"/>
            <a:endCxn id="13" idx="0"/>
          </p:cNvCxnSpPr>
          <p:nvPr/>
        </p:nvCxnSpPr>
        <p:spPr>
          <a:xfrm rot="5400000">
            <a:off x="3286116" y="1964521"/>
            <a:ext cx="1500198" cy="14287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6" idx="2"/>
            <a:endCxn id="15" idx="0"/>
          </p:cNvCxnSpPr>
          <p:nvPr/>
        </p:nvCxnSpPr>
        <p:spPr>
          <a:xfrm rot="16200000" flipH="1">
            <a:off x="4554140" y="2125256"/>
            <a:ext cx="1500198" cy="11072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Содержимое 2"/>
          <p:cNvSpPr txBox="1">
            <a:spLocks/>
          </p:cNvSpPr>
          <p:nvPr/>
        </p:nvSpPr>
        <p:spPr bwMode="auto">
          <a:xfrm>
            <a:off x="285720" y="3286124"/>
            <a:ext cx="192882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Производство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Распределение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1600" dirty="0" smtClean="0">
                <a:latin typeface="+mn-lt"/>
              </a:rPr>
              <a:t>Потребление товаров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Содержимое 2"/>
          <p:cNvSpPr txBox="1">
            <a:spLocks/>
          </p:cNvSpPr>
          <p:nvPr/>
        </p:nvSpPr>
        <p:spPr bwMode="auto">
          <a:xfrm>
            <a:off x="2428860" y="4000504"/>
            <a:ext cx="192882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1600" dirty="0" smtClean="0">
                <a:latin typeface="+mn-lt"/>
              </a:rPr>
              <a:t>Законы;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Власть;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1600" dirty="0" smtClean="0">
                <a:latin typeface="+mn-lt"/>
              </a:rPr>
              <a:t>Политические партии и т.д.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Содержимое 2"/>
          <p:cNvSpPr txBox="1">
            <a:spLocks/>
          </p:cNvSpPr>
          <p:nvPr/>
        </p:nvSpPr>
        <p:spPr bwMode="auto">
          <a:xfrm>
            <a:off x="5000628" y="3929066"/>
            <a:ext cx="192882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Социальные группы;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1600" dirty="0" smtClean="0">
                <a:latin typeface="+mn-lt"/>
              </a:rPr>
              <a:t>Мобильность людей и т.д.</a:t>
            </a:r>
          </a:p>
        </p:txBody>
      </p:sp>
      <p:sp>
        <p:nvSpPr>
          <p:cNvPr id="36" name="Содержимое 2"/>
          <p:cNvSpPr txBox="1">
            <a:spLocks/>
          </p:cNvSpPr>
          <p:nvPr/>
        </p:nvSpPr>
        <p:spPr bwMode="auto">
          <a:xfrm>
            <a:off x="7143768" y="3214686"/>
            <a:ext cx="171448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Культура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1600" dirty="0" smtClean="0">
                <a:latin typeface="+mn-lt"/>
              </a:rPr>
              <a:t>Наука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Образование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1600" dirty="0" smtClean="0">
                <a:latin typeface="+mn-lt"/>
              </a:rPr>
              <a:t>Религия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  <p:bldP spid="15" grpId="0" animBg="1"/>
      <p:bldP spid="16" grpId="0" animBg="1"/>
      <p:bldP spid="32" grpId="0" build="p"/>
      <p:bldP spid="33" grpId="0" build="p"/>
      <p:bldP spid="34" grpId="0" build="p"/>
      <p:bldP spid="3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072494" cy="1071570"/>
          </a:xfrm>
        </p:spPr>
        <p:txBody>
          <a:bodyPr>
            <a:normAutofit/>
          </a:bodyPr>
          <a:lstStyle/>
          <a:p>
            <a:pPr marL="514350" indent="-514350">
              <a:buBlip>
                <a:blip r:embed="rId2"/>
              </a:buBlip>
            </a:pPr>
            <a:r>
              <a:rPr lang="ru-RU" sz="2400" b="1" dirty="0" smtClean="0"/>
              <a:t>Межличностные отношения </a:t>
            </a:r>
            <a:r>
              <a:rPr lang="ru-RU" sz="2400" dirty="0" smtClean="0"/>
              <a:t>– особая связь человека с другими людьми, основанная на взаимных чувствах. 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284" y="3071810"/>
            <a:ext cx="385765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071810"/>
            <a:ext cx="4071966" cy="2544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кругленный прямоугольник 8"/>
          <p:cNvSpPr/>
          <p:nvPr/>
        </p:nvSpPr>
        <p:spPr>
          <a:xfrm>
            <a:off x="928662" y="2285992"/>
            <a:ext cx="2428892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С</a:t>
            </a:r>
            <a:r>
              <a:rPr lang="ru-RU" sz="2400" dirty="0" smtClean="0"/>
              <a:t>импатия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0694" y="2285992"/>
            <a:ext cx="2428892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Антипатия</a:t>
            </a:r>
            <a:endParaRPr lang="ru-RU" sz="2400" dirty="0"/>
          </a:p>
        </p:txBody>
      </p:sp>
      <p:cxnSp>
        <p:nvCxnSpPr>
          <p:cNvPr id="12" name="Прямая со стрелкой 11"/>
          <p:cNvCxnSpPr>
            <a:endCxn id="9" idx="0"/>
          </p:cNvCxnSpPr>
          <p:nvPr/>
        </p:nvCxnSpPr>
        <p:spPr>
          <a:xfrm rot="10800000" flipV="1">
            <a:off x="2143108" y="1214424"/>
            <a:ext cx="2357454" cy="10715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10" idx="0"/>
          </p:cNvCxnSpPr>
          <p:nvPr/>
        </p:nvCxnSpPr>
        <p:spPr>
          <a:xfrm>
            <a:off x="4536281" y="1214423"/>
            <a:ext cx="2178859" cy="10715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Содержимое 2"/>
          <p:cNvSpPr txBox="1">
            <a:spLocks/>
          </p:cNvSpPr>
          <p:nvPr/>
        </p:nvSpPr>
        <p:spPr bwMode="auto">
          <a:xfrm>
            <a:off x="642910" y="5786454"/>
            <a:ext cx="350046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Знакомые, приятели, друзья, влюбленные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785786" y="357166"/>
            <a:ext cx="7786742" cy="1357322"/>
          </a:xfrm>
        </p:spPr>
        <p:txBody>
          <a:bodyPr>
            <a:noAutofit/>
          </a:bodyPr>
          <a:lstStyle/>
          <a:p>
            <a:pPr marL="514350" indent="-514350">
              <a:buBlip>
                <a:blip r:embed="rId3"/>
              </a:buBlip>
            </a:pPr>
            <a:r>
              <a:rPr lang="ru-RU" sz="2400" dirty="0" smtClean="0"/>
              <a:t>На оценку человеком других людей часто влияют </a:t>
            </a:r>
            <a:r>
              <a:rPr lang="ru-RU" sz="2400" b="1" dirty="0" smtClean="0"/>
              <a:t>стереотипы </a:t>
            </a:r>
            <a:r>
              <a:rPr lang="ru-RU" sz="2400" dirty="0" smtClean="0"/>
              <a:t>– наше представление о том, каким должен быть тот или иной человек.</a:t>
            </a:r>
          </a:p>
        </p:txBody>
      </p:sp>
      <p:pic>
        <p:nvPicPr>
          <p:cNvPr id="8" name="Я и другие_cut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 bwMode="auto">
          <a:xfrm>
            <a:off x="1500166" y="1571612"/>
            <a:ext cx="6357982" cy="493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senni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Osenniy</Template>
  <TotalTime>132</TotalTime>
  <Words>91</Words>
  <Application>Microsoft Office PowerPoint</Application>
  <PresentationFormat>Экран (4:3)</PresentationFormat>
  <Paragraphs>24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Osenniy</vt:lpstr>
      <vt:lpstr>§ 1. Отношения между людьми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для презентаций PowerPoint</dc:subject>
  <dc:creator>Chiffa</dc:creator>
  <dc:description>Презентации по культуре и искусству, шаблоны PowerPoint http://freeppt.ru/</dc:description>
  <cp:lastModifiedBy>Chiffa</cp:lastModifiedBy>
  <cp:revision>20</cp:revision>
  <dcterms:created xsi:type="dcterms:W3CDTF">2014-08-23T18:13:05Z</dcterms:created>
  <dcterms:modified xsi:type="dcterms:W3CDTF">2015-02-01T15:29:27Z</dcterms:modified>
</cp:coreProperties>
</file>