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GoldenAutumn\04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772400" cy="1470025"/>
          </a:xfrm>
        </p:spPr>
        <p:txBody>
          <a:bodyPr>
            <a:normAutofit/>
          </a:bodyPr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GoldenAutumn\03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Photoshop\GoldenAutumn\GoldenAutumnW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E:\Photoshop\GoldenAutumn\GoldenAutR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1143000"/>
          </a:xfrm>
        </p:spPr>
        <p:txBody>
          <a:bodyPr/>
          <a:lstStyle>
            <a:lvl1pPr>
              <a:defRPr b="1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:\Photoshop\GoldenAutumn\GoldenAutumnM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499992" y="332656"/>
            <a:ext cx="4644008" cy="1143000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0"/>
          </p:nvPr>
        </p:nvSpPr>
        <p:spPr>
          <a:xfrm>
            <a:off x="1078409" y="1700808"/>
            <a:ext cx="7886079" cy="48974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E:\Photoshop\GoldenAutumn\04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4716016" cy="1143000"/>
          </a:xfrm>
        </p:spPr>
        <p:txBody>
          <a:bodyPr>
            <a:normAutofit/>
          </a:bodyPr>
          <a:lstStyle>
            <a:lvl1pPr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0"/>
          </p:nvPr>
        </p:nvSpPr>
        <p:spPr>
          <a:xfrm>
            <a:off x="1115616" y="1484784"/>
            <a:ext cx="7416800" cy="49688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E:\Photoshop\GoldenAutumn\0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71438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57422" y="214290"/>
            <a:ext cx="4286280" cy="107157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Виды межличностных отношений</a:t>
            </a:r>
            <a:endParaRPr lang="ru-RU" sz="2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72" y="1857364"/>
            <a:ext cx="2357454" cy="7143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Ф</a:t>
            </a:r>
            <a:r>
              <a:rPr lang="ru-RU" sz="2400" dirty="0" smtClean="0"/>
              <a:t>ормальные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00760" y="1857364"/>
            <a:ext cx="2357454" cy="7143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Н</a:t>
            </a:r>
            <a:r>
              <a:rPr lang="ru-RU" sz="2400" dirty="0" smtClean="0"/>
              <a:t>еформальные</a:t>
            </a:r>
            <a:endParaRPr lang="ru-RU" sz="2400" dirty="0"/>
          </a:p>
        </p:txBody>
      </p:sp>
      <p:cxnSp>
        <p:nvCxnSpPr>
          <p:cNvPr id="10" name="Прямая со стрелкой 9"/>
          <p:cNvCxnSpPr>
            <a:stCxn id="5" idx="2"/>
            <a:endCxn id="7" idx="0"/>
          </p:cNvCxnSpPr>
          <p:nvPr/>
        </p:nvCxnSpPr>
        <p:spPr>
          <a:xfrm rot="5400000">
            <a:off x="2839629" y="196431"/>
            <a:ext cx="571504" cy="27503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5" idx="2"/>
            <a:endCxn id="8" idx="0"/>
          </p:cNvCxnSpPr>
          <p:nvPr/>
        </p:nvCxnSpPr>
        <p:spPr>
          <a:xfrm rot="16200000" flipH="1">
            <a:off x="5554272" y="232149"/>
            <a:ext cx="571504" cy="26789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Содержимое 2"/>
          <p:cNvSpPr>
            <a:spLocks noGrp="1"/>
          </p:cNvSpPr>
          <p:nvPr>
            <p:ph idx="1"/>
          </p:nvPr>
        </p:nvSpPr>
        <p:spPr>
          <a:xfrm>
            <a:off x="214282" y="2643182"/>
            <a:ext cx="3714776" cy="2500330"/>
          </a:xfrm>
        </p:spPr>
        <p:txBody>
          <a:bodyPr>
            <a:noAutofit/>
          </a:bodyPr>
          <a:lstStyle/>
          <a:p>
            <a:pPr marL="514350" indent="-514350">
              <a:buBlip>
                <a:blip r:embed="rId2"/>
              </a:buBlip>
            </a:pPr>
            <a:r>
              <a:rPr lang="ru-RU" sz="2400" dirty="0" smtClean="0"/>
              <a:t>Нельзя выбрать партнера по общению;</a:t>
            </a:r>
          </a:p>
          <a:p>
            <a:pPr marL="514350" indent="-514350">
              <a:buBlip>
                <a:blip r:embed="rId2"/>
              </a:buBlip>
            </a:pPr>
            <a:r>
              <a:rPr lang="ru-RU" sz="2400" dirty="0" smtClean="0"/>
              <a:t>Низкая эмоциональность;</a:t>
            </a:r>
          </a:p>
          <a:p>
            <a:pPr marL="514350" indent="-514350">
              <a:buBlip>
                <a:blip r:embed="rId2"/>
              </a:buBlip>
            </a:pPr>
            <a:r>
              <a:rPr lang="ru-RU" sz="2400" dirty="0" smtClean="0"/>
              <a:t>Есть обязательные правила поведения.</a:t>
            </a: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 bwMode="auto">
          <a:xfrm>
            <a:off x="5072066" y="2643182"/>
            <a:ext cx="371477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Право выбрать партнера по общению;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Высокая эмоциональность;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Отсутствие четких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правил поведения.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5" grpId="0" build="p"/>
      <p:bldP spid="1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71414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785786" y="214290"/>
            <a:ext cx="7786742" cy="1643074"/>
          </a:xfrm>
        </p:spPr>
        <p:txBody>
          <a:bodyPr>
            <a:noAutofit/>
          </a:bodyPr>
          <a:lstStyle/>
          <a:p>
            <a:pPr marL="514350" indent="-514350">
              <a:buBlip>
                <a:blip r:embed="rId2"/>
              </a:buBlip>
            </a:pPr>
            <a:r>
              <a:rPr lang="ru-RU" sz="2400" dirty="0" smtClean="0"/>
              <a:t>Межличностные отношения со сверстниками приобретают особое значение в подростковом возрасте и оказывают большое влияние на формирование личности.</a:t>
            </a:r>
            <a:endParaRPr lang="ru-RU" sz="2400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356104"/>
            <a:ext cx="3319463" cy="2287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4357694"/>
            <a:ext cx="350046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785786" y="2214554"/>
            <a:ext cx="778674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Подросткам очень важно ощущать себя частью определенной группы, но при этом сохранять индивидуальность.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71414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2910" y="1571612"/>
            <a:ext cx="4429156" cy="4286280"/>
          </a:xfrm>
        </p:spPr>
        <p:txBody>
          <a:bodyPr>
            <a:normAutofit/>
          </a:bodyPr>
          <a:lstStyle/>
          <a:p>
            <a:pPr marL="514350" indent="-514350">
              <a:buBlip>
                <a:blip r:embed="rId2"/>
              </a:buBlip>
            </a:pPr>
            <a:r>
              <a:rPr lang="ru-RU" sz="2800" dirty="0" smtClean="0"/>
              <a:t>Прочитать § 1 и устно ответить на вопросы после него. </a:t>
            </a:r>
          </a:p>
          <a:p>
            <a:pPr marL="514350" indent="-514350">
              <a:buBlip>
                <a:blip r:embed="rId2"/>
              </a:buBlip>
            </a:pPr>
            <a:endParaRPr lang="ru-RU" sz="2800" dirty="0" smtClean="0"/>
          </a:p>
          <a:p>
            <a:pPr marL="514350" indent="-514350">
              <a:buBlip>
                <a:blip r:embed="rId2"/>
              </a:buBlip>
            </a:pPr>
            <a:r>
              <a:rPr lang="ru-RU" sz="2800" dirty="0" smtClean="0"/>
              <a:t>Выполнить письменно в тетради задание 5 со страницы 18. Объем работы – 1 страница.</a:t>
            </a:r>
            <a:endParaRPr lang="ru-RU" sz="2800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857364"/>
            <a:ext cx="3066694" cy="3071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senni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Osenniy</Template>
  <TotalTime>132</TotalTime>
  <Words>95</Words>
  <Application>Microsoft Office PowerPoint</Application>
  <PresentationFormat>Экран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Osenniy</vt:lpstr>
      <vt:lpstr>Слайд 1</vt:lpstr>
      <vt:lpstr>Слайд 2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Шаблон для презентаций PowerPoint</dc:subject>
  <dc:creator>Chiffa</dc:creator>
  <dc:description>Презентации по культуре и искусству, шаблоны PowerPoint http://freeppt.ru/</dc:description>
  <cp:lastModifiedBy>Chiffa</cp:lastModifiedBy>
  <cp:revision>22</cp:revision>
  <dcterms:created xsi:type="dcterms:W3CDTF">2014-08-23T18:13:05Z</dcterms:created>
  <dcterms:modified xsi:type="dcterms:W3CDTF">2015-02-01T15:30:39Z</dcterms:modified>
</cp:coreProperties>
</file>