
<file path=[Content_Types].xml><?xml version="1.0" encoding="utf-8"?>
<Types xmlns="http://schemas.openxmlformats.org/package/2006/content-types"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68" r:id="rId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GoldenAutumn\04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772400" cy="1470025"/>
          </a:xfrm>
        </p:spPr>
        <p:txBody>
          <a:bodyPr>
            <a:normAutofit/>
          </a:bodyPr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GoldenAutumn\03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Photoshop\GoldenAutumn\GoldenAutumnW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E:\Photoshop\GoldenAutumn\GoldenAutR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1143000"/>
          </a:xfrm>
        </p:spPr>
        <p:txBody>
          <a:bodyPr/>
          <a:lstStyle>
            <a:lvl1pPr>
              <a:defRPr b="1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:\Photoshop\GoldenAutumn\GoldenAutumnM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499992" y="332656"/>
            <a:ext cx="4644008" cy="1143000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0"/>
          </p:nvPr>
        </p:nvSpPr>
        <p:spPr>
          <a:xfrm>
            <a:off x="1078409" y="1700808"/>
            <a:ext cx="7886079" cy="48974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E:\Photoshop\GoldenAutumn\04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4716016" cy="1143000"/>
          </a:xfrm>
        </p:spPr>
        <p:txBody>
          <a:bodyPr>
            <a:normAutofit/>
          </a:bodyPr>
          <a:lstStyle>
            <a:lvl1pPr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0"/>
          </p:nvPr>
        </p:nvSpPr>
        <p:spPr>
          <a:xfrm>
            <a:off x="1115616" y="1484784"/>
            <a:ext cx="7416800" cy="49688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E:\Photoshop\GoldenAutumn\0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Photoshop\GoldenAutumn\GoldenAut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>
          <a:xfrm>
            <a:off x="2428860" y="1857364"/>
            <a:ext cx="6357982" cy="2000264"/>
          </a:xfrm>
        </p:spPr>
        <p:txBody>
          <a:bodyPr/>
          <a:lstStyle/>
          <a:p>
            <a:r>
              <a:rPr lang="ru-RU" sz="5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§ </a:t>
            </a:r>
            <a:r>
              <a:rPr lang="en-US" sz="5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2</a:t>
            </a:r>
            <a:r>
              <a:rPr lang="ru-RU" sz="5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. Ты и твои товарищи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71414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28596" y="2714620"/>
            <a:ext cx="2428892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Большие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357818" y="2643182"/>
            <a:ext cx="3214710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Малые</a:t>
            </a:r>
            <a:endParaRPr lang="ru-RU" sz="2400" dirty="0"/>
          </a:p>
        </p:txBody>
      </p:sp>
      <p:cxnSp>
        <p:nvCxnSpPr>
          <p:cNvPr id="12" name="Прямая со стрелкой 11"/>
          <p:cNvCxnSpPr>
            <a:stCxn id="16" idx="2"/>
            <a:endCxn id="9" idx="0"/>
          </p:cNvCxnSpPr>
          <p:nvPr/>
        </p:nvCxnSpPr>
        <p:spPr>
          <a:xfrm rot="5400000">
            <a:off x="2946786" y="910811"/>
            <a:ext cx="500066" cy="31075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16" idx="2"/>
            <a:endCxn id="10" idx="0"/>
          </p:cNvCxnSpPr>
          <p:nvPr/>
        </p:nvCxnSpPr>
        <p:spPr>
          <a:xfrm rot="16200000" flipH="1">
            <a:off x="5643570" y="1321579"/>
            <a:ext cx="428628" cy="2214578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1071538" y="1500174"/>
            <a:ext cx="7358114" cy="7143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Социальные группы</a:t>
            </a:r>
            <a:endParaRPr lang="ru-RU" sz="2400" dirty="0"/>
          </a:p>
        </p:txBody>
      </p:sp>
      <p:sp>
        <p:nvSpPr>
          <p:cNvPr id="18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072494" cy="1071570"/>
          </a:xfrm>
        </p:spPr>
        <p:txBody>
          <a:bodyPr>
            <a:normAutofit fontScale="92500" lnSpcReduction="10000"/>
          </a:bodyPr>
          <a:lstStyle/>
          <a:p>
            <a:pPr marL="514350" indent="-514350">
              <a:buBlip>
                <a:blip r:embed="rId2"/>
              </a:buBlip>
            </a:pPr>
            <a:r>
              <a:rPr lang="ru-RU" sz="2400" b="1" dirty="0" smtClean="0"/>
              <a:t>Социальная группа </a:t>
            </a:r>
            <a:r>
              <a:rPr lang="ru-RU" sz="2400" dirty="0" smtClean="0"/>
              <a:t>– объединение людей, участвующих в общей деятельности и соблюдающих определенные правила поведения.  </a:t>
            </a:r>
          </a:p>
        </p:txBody>
      </p:sp>
      <p:sp>
        <p:nvSpPr>
          <p:cNvPr id="32" name="Содержимое 2"/>
          <p:cNvSpPr txBox="1">
            <a:spLocks/>
          </p:cNvSpPr>
          <p:nvPr/>
        </p:nvSpPr>
        <p:spPr bwMode="auto">
          <a:xfrm>
            <a:off x="285720" y="3286124"/>
            <a:ext cx="4000528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Многочисленность;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2000" dirty="0" smtClean="0">
                <a:latin typeface="+mn-lt"/>
              </a:rPr>
              <a:t>Отсутствие прямых контактов между всеми членами группы;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Одинаковое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положение членов группы;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2000" baseline="0" dirty="0" smtClean="0">
                <a:latin typeface="+mn-lt"/>
              </a:rPr>
              <a:t>Общие</a:t>
            </a:r>
            <a:r>
              <a:rPr lang="ru-RU" sz="2000" dirty="0" smtClean="0">
                <a:latin typeface="+mn-lt"/>
              </a:rPr>
              <a:t> интересы.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2000" dirty="0" smtClean="0">
                <a:latin typeface="+mn-lt"/>
              </a:rPr>
              <a:t>Народ, пенсионеры, ученые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6" name="Содержимое 2"/>
          <p:cNvSpPr txBox="1">
            <a:spLocks/>
          </p:cNvSpPr>
          <p:nvPr/>
        </p:nvSpPr>
        <p:spPr bwMode="auto">
          <a:xfrm>
            <a:off x="4643438" y="3286124"/>
            <a:ext cx="421484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Небольшое число людей (2 - 30);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Прямой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контакт между членами;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Распределение функций</a:t>
            </a:r>
            <a:r>
              <a:rPr kumimoji="0" lang="ru-RU" sz="2000" b="0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ролей между участниками;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Общие цели;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2000" dirty="0" smtClean="0">
                <a:latin typeface="+mn-lt"/>
              </a:rPr>
              <a:t>Общие правила поведения;</a:t>
            </a: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2000" dirty="0" smtClean="0">
                <a:latin typeface="+mn-lt"/>
              </a:rPr>
              <a:t>Семья, класс, компания друзей.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3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3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3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32" grpId="0" build="p"/>
      <p:bldP spid="36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71414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500034" y="1785926"/>
            <a:ext cx="2428892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Реальные</a:t>
            </a:r>
            <a:endParaRPr lang="ru-RU" sz="24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715008" y="1785926"/>
            <a:ext cx="2928958" cy="500066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Номинальные</a:t>
            </a:r>
            <a:endParaRPr lang="ru-RU" sz="2400" dirty="0"/>
          </a:p>
        </p:txBody>
      </p:sp>
      <p:cxnSp>
        <p:nvCxnSpPr>
          <p:cNvPr id="12" name="Прямая со стрелкой 11"/>
          <p:cNvCxnSpPr>
            <a:stCxn id="16" idx="2"/>
            <a:endCxn id="9" idx="0"/>
          </p:cNvCxnSpPr>
          <p:nvPr/>
        </p:nvCxnSpPr>
        <p:spPr>
          <a:xfrm rot="5400000">
            <a:off x="2911067" y="-53602"/>
            <a:ext cx="642942" cy="303611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16" idx="2"/>
            <a:endCxn id="10" idx="0"/>
          </p:cNvCxnSpPr>
          <p:nvPr/>
        </p:nvCxnSpPr>
        <p:spPr>
          <a:xfrm rot="16200000" flipH="1">
            <a:off x="5643570" y="250009"/>
            <a:ext cx="642942" cy="2428892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Скругленный прямоугольник 15"/>
          <p:cNvSpPr/>
          <p:nvPr/>
        </p:nvSpPr>
        <p:spPr>
          <a:xfrm>
            <a:off x="1071538" y="428604"/>
            <a:ext cx="7358114" cy="71438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dirty="0" smtClean="0"/>
              <a:t>Социальные группы</a:t>
            </a:r>
            <a:endParaRPr lang="ru-RU" sz="2400" dirty="0"/>
          </a:p>
        </p:txBody>
      </p:sp>
      <p:sp>
        <p:nvSpPr>
          <p:cNvPr id="32" name="Содержимое 2"/>
          <p:cNvSpPr txBox="1">
            <a:spLocks/>
          </p:cNvSpPr>
          <p:nvPr/>
        </p:nvSpPr>
        <p:spPr bwMode="auto">
          <a:xfrm>
            <a:off x="357158" y="2357430"/>
            <a:ext cx="3571900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Выделяем группу людей по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реально существующему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и осознаваемому ими самими </a:t>
            </a:r>
            <a:r>
              <a:rPr kumimoji="0" lang="ru-RU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признаку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: </a:t>
            </a:r>
            <a:r>
              <a:rPr kumimoji="0" lang="ru-RU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полу, возрасту, национальности, профессии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и т.д.</a:t>
            </a:r>
          </a:p>
        </p:txBody>
      </p:sp>
      <p:sp>
        <p:nvSpPr>
          <p:cNvPr id="36" name="Содержимое 2"/>
          <p:cNvSpPr txBox="1">
            <a:spLocks/>
          </p:cNvSpPr>
          <p:nvPr/>
        </p:nvSpPr>
        <p:spPr bwMode="auto">
          <a:xfrm>
            <a:off x="4643438" y="3286124"/>
            <a:ext cx="421484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3" name="Содержимое 2"/>
          <p:cNvSpPr txBox="1">
            <a:spLocks/>
          </p:cNvSpPr>
          <p:nvPr/>
        </p:nvSpPr>
        <p:spPr bwMode="auto">
          <a:xfrm>
            <a:off x="5072066" y="2357430"/>
            <a:ext cx="3857652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269875" marR="0" lvl="0" indent="-269875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Blip>
                <a:blip r:embed="rId2"/>
              </a:buBlip>
              <a:tabLst/>
              <a:defRPr/>
            </a:pPr>
            <a:r>
              <a:rPr lang="ru-RU" sz="2000" b="1" dirty="0" smtClean="0">
                <a:latin typeface="+mn-lt"/>
              </a:rPr>
              <a:t>Условное объединение людей </a:t>
            </a:r>
            <a:r>
              <a:rPr lang="ru-RU" sz="2000" dirty="0" smtClean="0">
                <a:latin typeface="+mn-lt"/>
              </a:rPr>
              <a:t>в группы для статистического учета населения: любители классической музыка, пассажиры общественного транспорта и т.д.</a:t>
            </a:r>
            <a:endParaRPr kumimoji="0" lang="ru-RU" sz="20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4357694"/>
            <a:ext cx="3571900" cy="2232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178963" y="4286256"/>
            <a:ext cx="3465003" cy="2304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0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6" grpId="0" animBg="1"/>
      <p:bldP spid="32" grpId="0" build="p"/>
      <p:bldP spid="36" grpId="0" build="p"/>
      <p:bldP spid="23" grpId="0" build="p"/>
    </p:bldLst>
  </p:timing>
</p:sld>
</file>

<file path=ppt/theme/theme1.xml><?xml version="1.0" encoding="utf-8"?>
<a:theme xmlns:a="http://schemas.openxmlformats.org/drawingml/2006/main" name="Osenni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Osenniy</Template>
  <TotalTime>225</TotalTime>
  <Words>130</Words>
  <Application>Microsoft Office PowerPoint</Application>
  <PresentationFormat>Экран (4:3)</PresentationFormat>
  <Paragraphs>23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Osenniy</vt:lpstr>
      <vt:lpstr>§ 2. Ты и твои товарищи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Шаблон для презентаций PowerPoint</dc:subject>
  <dc:creator>Chiffa</dc:creator>
  <dc:description>Презентации по культуре и искусству, шаблоны PowerPoint http://freeppt.ru/</dc:description>
  <cp:lastModifiedBy>Chiffa</cp:lastModifiedBy>
  <cp:revision>40</cp:revision>
  <dcterms:created xsi:type="dcterms:W3CDTF">2014-08-23T18:13:05Z</dcterms:created>
  <dcterms:modified xsi:type="dcterms:W3CDTF">2015-02-01T15:40:36Z</dcterms:modified>
</cp:coreProperties>
</file>