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9" r:id="rId2"/>
    <p:sldId id="263" r:id="rId3"/>
    <p:sldId id="265" r:id="rId4"/>
    <p:sldId id="264" r:id="rId5"/>
    <p:sldId id="266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3F3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6040" autoAdjust="0"/>
  </p:normalViewPr>
  <p:slideViewPr>
    <p:cSldViewPr>
      <p:cViewPr varScale="1">
        <p:scale>
          <a:sx n="64" d="100"/>
          <a:sy n="64" d="100"/>
        </p:scale>
        <p:origin x="-6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D45447-3501-4949-A4A4-FDE0A6ED058D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EBA728-B622-4877-9DD5-39DA5A2F3B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EBA728-B622-4877-9DD5-39DA5A2F3B7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B21CB-FF47-4E68-A1F5-21510453A608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836712"/>
            <a:ext cx="712879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FF0066"/>
                    </a:gs>
                    <a:gs pos="90000">
                      <a:srgbClr val="C00000"/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«Портрет» числа</a:t>
            </a:r>
          </a:p>
        </p:txBody>
      </p:sp>
      <p:sp>
        <p:nvSpPr>
          <p:cNvPr id="2051" name="Прямоугольник 2"/>
          <p:cNvSpPr>
            <a:spLocks noChangeArrowheads="1"/>
          </p:cNvSpPr>
          <p:nvPr/>
        </p:nvSpPr>
        <p:spPr bwMode="auto">
          <a:xfrm>
            <a:off x="395536" y="4149080"/>
            <a:ext cx="5400600" cy="177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ru-RU" sz="2400" i="1" dirty="0" smtClean="0"/>
              <a:t>Подготовила: педагог дополнительного образования </a:t>
            </a:r>
            <a:r>
              <a:rPr lang="ru-RU" sz="2400" i="1" dirty="0" smtClean="0"/>
              <a:t>МОУ </a:t>
            </a:r>
            <a:r>
              <a:rPr lang="ru-RU" sz="2400" i="1" smtClean="0"/>
              <a:t>ДОД - «ДДТ «Гармония</a:t>
            </a:r>
            <a:r>
              <a:rPr lang="ru-RU" sz="2400" i="1" dirty="0" smtClean="0"/>
              <a:t>»</a:t>
            </a:r>
          </a:p>
          <a:p>
            <a:pPr algn="ctr">
              <a:lnSpc>
                <a:spcPct val="114000"/>
              </a:lnSpc>
            </a:pPr>
            <a:r>
              <a:rPr lang="ru-RU" sz="2400" i="1" dirty="0" smtClean="0"/>
              <a:t>Легкова Л.А.</a:t>
            </a:r>
            <a:endParaRPr lang="ru-RU" sz="2400" i="1" dirty="0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11816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«</a:t>
            </a:r>
            <a:r>
              <a:rPr lang="ru-RU" dirty="0" smtClean="0"/>
              <a:t>Детская </a:t>
            </a:r>
            <a:r>
              <a:rPr lang="ru-RU" dirty="0" smtClean="0"/>
              <a:t>пр</a:t>
            </a:r>
            <a:r>
              <a:rPr lang="ru-RU" dirty="0" smtClean="0"/>
              <a:t>ирода</a:t>
            </a:r>
            <a:br>
              <a:rPr lang="ru-RU" dirty="0" smtClean="0"/>
            </a:br>
            <a:r>
              <a:rPr lang="ru-RU" dirty="0" smtClean="0"/>
              <a:t>   ясно требует </a:t>
            </a:r>
            <a:br>
              <a:rPr lang="ru-RU" dirty="0" smtClean="0"/>
            </a:br>
            <a:r>
              <a:rPr lang="ru-RU" dirty="0" smtClean="0"/>
              <a:t>   наглядности</a:t>
            </a:r>
            <a:r>
              <a:rPr lang="ru-RU" dirty="0" smtClean="0"/>
              <a:t>.»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786191"/>
            <a:ext cx="8229600" cy="135732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                              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                     </a:t>
            </a:r>
            <a:r>
              <a:rPr lang="ru-RU" dirty="0" smtClean="0"/>
              <a:t> </a:t>
            </a:r>
            <a:r>
              <a:rPr lang="ru-RU" dirty="0" smtClean="0"/>
              <a:t>К.Д. Ушинский</a:t>
            </a:r>
            <a:endParaRPr lang="ru-RU" dirty="0"/>
          </a:p>
        </p:txBody>
      </p:sp>
      <p:pic>
        <p:nvPicPr>
          <p:cNvPr id="5" name="Рисунок 4" descr="у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214290"/>
            <a:ext cx="2786082" cy="3544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186766" cy="6000791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dirty="0" smtClean="0"/>
          </a:p>
          <a:p>
            <a:pPr algn="just">
              <a:buNone/>
            </a:pPr>
            <a:r>
              <a:rPr lang="ru-RU" sz="2000" dirty="0" smtClean="0"/>
              <a:t>	</a:t>
            </a:r>
            <a:r>
              <a:rPr lang="ru-RU" sz="2000" i="1" dirty="0" smtClean="0"/>
              <a:t>	На занятиях по математике дети знакомятся с отрезком натурального ряда от 1 до 10. На этих же занятиях ведется работа по усвоению детьми состава чисел первого десятка. 	</a:t>
            </a:r>
          </a:p>
          <a:p>
            <a:pPr algn="just">
              <a:buNone/>
            </a:pPr>
            <a:r>
              <a:rPr lang="ru-RU" sz="2000" i="1" dirty="0" smtClean="0"/>
              <a:t>	</a:t>
            </a:r>
            <a:r>
              <a:rPr lang="ru-RU" sz="2000" i="1" dirty="0" smtClean="0"/>
              <a:t>	Для прочного усвоения состава чисел существует немалое количество дидактических игр и приемов, например, «портрет» числа.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4" name="Рисунок 3" descr="pomosh_det_do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3071810"/>
            <a:ext cx="4143404" cy="31075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«Портретная галерея числа»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Пользователь\Desktop\Фото Мое\Изображение 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643050"/>
            <a:ext cx="4286280" cy="3359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Пользователь\Desktop\Фото Мое\Изображение 0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3571876"/>
            <a:ext cx="3732092" cy="3286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Пользователь\Desktop\Фото Мое\Изображение 0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1643050"/>
            <a:ext cx="3883603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>
                <a:solidFill>
                  <a:srgbClr val="C00000"/>
                </a:solidFill>
              </a:rPr>
              <a:t>Прогнозируемые результаты работы: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258204" cy="484030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Умение компоновать числа удобным способом</a:t>
            </a:r>
          </a:p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Основа  быстрого и верного счета</a:t>
            </a:r>
            <a:endParaRPr lang="ru-RU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Рисунок 3" descr="75ee11fb54c793f2f13153c2a01e391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3643314"/>
            <a:ext cx="4457731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E36C09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44</Words>
  <Application>Microsoft Office PowerPoint</Application>
  <PresentationFormat>Экран (4:3)</PresentationFormat>
  <Paragraphs>15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«Детская природа    ясно требует     наглядности.»</vt:lpstr>
      <vt:lpstr>Слайд 3</vt:lpstr>
      <vt:lpstr>«Портретная галерея числа»</vt:lpstr>
      <vt:lpstr> Прогнозируемые результаты работы: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Пользователь</cp:lastModifiedBy>
  <cp:revision>25</cp:revision>
  <dcterms:created xsi:type="dcterms:W3CDTF">2014-06-15T09:49:01Z</dcterms:created>
  <dcterms:modified xsi:type="dcterms:W3CDTF">2014-11-01T11:12:11Z</dcterms:modified>
</cp:coreProperties>
</file>