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8" r:id="rId3"/>
    <p:sldId id="279" r:id="rId4"/>
    <p:sldId id="257" r:id="rId5"/>
    <p:sldId id="258" r:id="rId6"/>
    <p:sldId id="281" r:id="rId7"/>
    <p:sldId id="259" r:id="rId8"/>
    <p:sldId id="260" r:id="rId9"/>
    <p:sldId id="261" r:id="rId10"/>
    <p:sldId id="262" r:id="rId11"/>
    <p:sldId id="263" r:id="rId12"/>
    <p:sldId id="284" r:id="rId13"/>
    <p:sldId id="286" r:id="rId14"/>
    <p:sldId id="264" r:id="rId15"/>
    <p:sldId id="266" r:id="rId16"/>
    <p:sldId id="285" r:id="rId17"/>
    <p:sldId id="269" r:id="rId18"/>
    <p:sldId id="268" r:id="rId19"/>
    <p:sldId id="270" r:id="rId20"/>
    <p:sldId id="271" r:id="rId21"/>
    <p:sldId id="273" r:id="rId22"/>
    <p:sldId id="274" r:id="rId23"/>
    <p:sldId id="275" r:id="rId24"/>
    <p:sldId id="276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92312-3666-4AA1-940E-47277E0013D4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0D9BE-875B-46B9-B97E-424F0D6E5B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92312-3666-4AA1-940E-47277E0013D4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0D9BE-875B-46B9-B97E-424F0D6E5B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92312-3666-4AA1-940E-47277E0013D4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0D9BE-875B-46B9-B97E-424F0D6E5B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92312-3666-4AA1-940E-47277E0013D4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0D9BE-875B-46B9-B97E-424F0D6E5B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92312-3666-4AA1-940E-47277E0013D4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0D9BE-875B-46B9-B97E-424F0D6E5B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92312-3666-4AA1-940E-47277E0013D4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0D9BE-875B-46B9-B97E-424F0D6E5B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92312-3666-4AA1-940E-47277E0013D4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0D9BE-875B-46B9-B97E-424F0D6E5B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92312-3666-4AA1-940E-47277E0013D4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0D9BE-875B-46B9-B97E-424F0D6E5B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92312-3666-4AA1-940E-47277E0013D4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0D9BE-875B-46B9-B97E-424F0D6E5B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92312-3666-4AA1-940E-47277E0013D4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0D9BE-875B-46B9-B97E-424F0D6E5B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992312-3666-4AA1-940E-47277E0013D4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70D9BE-875B-46B9-B97E-424F0D6E5BA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92312-3666-4AA1-940E-47277E0013D4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70D9BE-875B-46B9-B97E-424F0D6E5BA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5841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>
                <a:solidFill>
                  <a:srgbClr val="FF0000"/>
                </a:solidFill>
              </a:rPr>
              <a:t>Экскурсия по улицам города </a:t>
            </a:r>
            <a:r>
              <a:rPr lang="ru-RU" dirty="0" err="1" smtClean="0">
                <a:solidFill>
                  <a:srgbClr val="FF0000"/>
                </a:solidFill>
              </a:rPr>
              <a:t>Южноуральска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123728" y="4653136"/>
            <a:ext cx="6400800" cy="1752600"/>
          </a:xfrm>
        </p:spPr>
        <p:txBody>
          <a:bodyPr/>
          <a:lstStyle/>
          <a:p>
            <a:pPr algn="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</a:rPr>
              <a:t>Автор: </a:t>
            </a:r>
            <a:r>
              <a:rPr lang="ru-RU" dirty="0" smtClean="0">
                <a:solidFill>
                  <a:schemeClr val="tx1"/>
                </a:solidFill>
              </a:rPr>
              <a:t>Зонова М.В.</a:t>
            </a:r>
            <a:endParaRPr lang="ru-RU" dirty="0" smtClean="0">
              <a:solidFill>
                <a:schemeClr val="tx1"/>
              </a:solidFill>
            </a:endParaRPr>
          </a:p>
          <a:p>
            <a:pPr algn="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</a:rPr>
              <a:t>Воспитатель</a:t>
            </a:r>
            <a:endParaRPr lang="ru-RU" dirty="0" smtClean="0">
              <a:solidFill>
                <a:schemeClr val="tx1"/>
              </a:solidFill>
            </a:endParaRPr>
          </a:p>
          <a:p>
            <a:pPr algn="r">
              <a:spcBef>
                <a:spcPts val="0"/>
              </a:spcBef>
            </a:pPr>
            <a:r>
              <a:rPr lang="ru-RU" dirty="0" smtClean="0">
                <a:solidFill>
                  <a:schemeClr val="tx1"/>
                </a:solidFill>
              </a:rPr>
              <a:t>МДОУ </a:t>
            </a:r>
            <a:r>
              <a:rPr lang="ru-RU" dirty="0" err="1" smtClean="0">
                <a:solidFill>
                  <a:schemeClr val="tx1"/>
                </a:solidFill>
              </a:rPr>
              <a:t>д</a:t>
            </a:r>
            <a:r>
              <a:rPr lang="ru-RU" dirty="0" smtClean="0">
                <a:solidFill>
                  <a:schemeClr val="tx1"/>
                </a:solidFill>
              </a:rPr>
              <a:t>/с КВ №8 «Сказка»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9458" name="Picture 2" descr="D:\документы\Мои рисунки\фото 2013\фото 2013 063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4773" r="-3018" b="6131"/>
          <a:stretch>
            <a:fillRect/>
          </a:stretch>
        </p:blipFill>
        <p:spPr bwMode="auto">
          <a:xfrm rot="16200000">
            <a:off x="5143190" y="1273634"/>
            <a:ext cx="2458020" cy="4032448"/>
          </a:xfrm>
          <a:prstGeom prst="flowChartPreparation">
            <a:avLst/>
          </a:prstGeom>
          <a:noFill/>
        </p:spPr>
      </p:pic>
      <p:pic>
        <p:nvPicPr>
          <p:cNvPr id="19459" name="Picture 3" descr="D:\документы\Мои рисунки\фото 2013\фото 2013 05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842956" y="3053589"/>
            <a:ext cx="2264086" cy="3302941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D:\документы\Мои рисунки\фото 2013\фото 2013 05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57" t="901" b="920"/>
          <a:stretch>
            <a:fillRect/>
          </a:stretch>
        </p:blipFill>
        <p:spPr bwMode="auto">
          <a:xfrm rot="16200000">
            <a:off x="2015716" y="-639451"/>
            <a:ext cx="5472609" cy="7848872"/>
          </a:xfrm>
          <a:prstGeom prst="rect">
            <a:avLst/>
          </a:prstGeom>
          <a:noFill/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/>
          <a:lstStyle/>
          <a:p>
            <a:pPr algn="r"/>
            <a:r>
              <a:rPr lang="ru-RU" dirty="0" smtClean="0"/>
              <a:t>улица Заводская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D:\документы\Мои рисунки\фото 2013\фото 2013 06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18" t="208" r="3378"/>
          <a:stretch>
            <a:fillRect/>
          </a:stretch>
        </p:blipFill>
        <p:spPr bwMode="auto">
          <a:xfrm rot="16200000">
            <a:off x="1882624" y="-506359"/>
            <a:ext cx="5328592" cy="77267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документы\Мои рисунки\фото 2013\фото 2013 04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30925" r="4705"/>
          <a:stretch>
            <a:fillRect/>
          </a:stretch>
        </p:blipFill>
        <p:spPr bwMode="auto">
          <a:xfrm rot="16200000">
            <a:off x="1759341" y="264995"/>
            <a:ext cx="5832648" cy="61119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755576" y="2132856"/>
            <a:ext cx="7772400" cy="1470025"/>
          </a:xfrm>
        </p:spPr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7030A0"/>
                </a:solidFill>
              </a:rPr>
              <a:t>Улица Парковая</a:t>
            </a:r>
            <a:endParaRPr lang="ru-RU" sz="54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D:\документы\Мои рисунки\фото 2013\фото 2013 05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98" t="889" r="1311"/>
          <a:stretch>
            <a:fillRect/>
          </a:stretch>
        </p:blipFill>
        <p:spPr bwMode="auto">
          <a:xfrm rot="16200000">
            <a:off x="2070006" y="-549726"/>
            <a:ext cx="5256584" cy="80294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D:\документы\Мои рисунки\фото 2013\фото 2013 04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9746" t="867" b="2884"/>
          <a:stretch>
            <a:fillRect/>
          </a:stretch>
        </p:blipFill>
        <p:spPr bwMode="auto">
          <a:xfrm rot="16200000">
            <a:off x="1910704" y="-894480"/>
            <a:ext cx="5328592" cy="82149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документы\Мои рисунки\город\город 01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9335" t="52137" r="19047" b="29045"/>
          <a:stretch>
            <a:fillRect/>
          </a:stretch>
        </p:blipFill>
        <p:spPr bwMode="auto">
          <a:xfrm>
            <a:off x="395536" y="1196752"/>
            <a:ext cx="8433577" cy="37649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D:\документы\Мои рисунки\фото 2013\фото 201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739" r="1245"/>
          <a:stretch>
            <a:fillRect/>
          </a:stretch>
        </p:blipFill>
        <p:spPr bwMode="auto">
          <a:xfrm rot="16200000">
            <a:off x="1751815" y="-591576"/>
            <a:ext cx="5713848" cy="813837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D:\документы\Мои рисунки\фото 2013\фото 2013 05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6200000">
            <a:off x="1746432" y="-658199"/>
            <a:ext cx="5739576" cy="82973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D:\документы\Мои рисунки\фото 2013\фото 2013 0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7479" r="2585"/>
          <a:stretch>
            <a:fillRect/>
          </a:stretch>
        </p:blipFill>
        <p:spPr bwMode="auto">
          <a:xfrm rot="16200000">
            <a:off x="3052704" y="-956359"/>
            <a:ext cx="3074088" cy="838842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окументы\Мои рисунки\город\город 005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9006" t="14601" r="23093" b="34854"/>
          <a:stretch>
            <a:fillRect/>
          </a:stretch>
        </p:blipFill>
        <p:spPr bwMode="auto">
          <a:xfrm rot="16200000">
            <a:off x="1984212" y="-216906"/>
            <a:ext cx="5247585" cy="71287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D:\документы\Мои рисунки\фото 2013\фото 2013 06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494" t="1972"/>
          <a:stretch>
            <a:fillRect/>
          </a:stretch>
        </p:blipFill>
        <p:spPr bwMode="auto">
          <a:xfrm rot="16200000">
            <a:off x="2005720" y="-1061505"/>
            <a:ext cx="5112568" cy="83329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D:\документы\Мои рисунки\фото 2013\фото 2013 05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2794" r="1316"/>
          <a:stretch>
            <a:fillRect/>
          </a:stretch>
        </p:blipFill>
        <p:spPr bwMode="auto">
          <a:xfrm rot="16200000">
            <a:off x="1914896" y="-1258711"/>
            <a:ext cx="5400599" cy="8727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D:\документы\Мои рисунки\фото 2013\фото 2013 06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33" t="1266" r="3396" b="1266"/>
          <a:stretch>
            <a:fillRect/>
          </a:stretch>
        </p:blipFill>
        <p:spPr bwMode="auto">
          <a:xfrm>
            <a:off x="395536" y="476672"/>
            <a:ext cx="8280920" cy="55446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D:\документы\Мои рисунки\фото 2013\фото 2013 06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24" t="822" r="1154" b="1327"/>
          <a:stretch>
            <a:fillRect/>
          </a:stretch>
        </p:blipFill>
        <p:spPr bwMode="auto">
          <a:xfrm rot="16200000">
            <a:off x="1547665" y="-1035498"/>
            <a:ext cx="5976664" cy="856895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564904"/>
            <a:ext cx="8229600" cy="220886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Спасибо за внимание!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документы\Мои рисунки\город\город 00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476672"/>
            <a:ext cx="8090595" cy="60683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документы\Мои рисунки\фото 2013\фото 2013 062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669" t="898"/>
          <a:stretch>
            <a:fillRect/>
          </a:stretch>
        </p:blipFill>
        <p:spPr bwMode="auto">
          <a:xfrm rot="16200000">
            <a:off x="2265160" y="-1248936"/>
            <a:ext cx="4464495" cy="8491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D:\документы\Мои рисунки\фото 2013\фото 2013 048.jpg"/>
          <p:cNvPicPr>
            <a:picLocks noGrp="1" noChangeAspect="1" noChangeArrowheads="1"/>
          </p:cNvPicPr>
          <p:nvPr>
            <p:ph idx="4294967295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1696"/>
          <a:stretch>
            <a:fillRect/>
          </a:stretch>
        </p:blipFill>
        <p:spPr bwMode="auto">
          <a:xfrm rot="16200000">
            <a:off x="2518283" y="-493946"/>
            <a:ext cx="4248472" cy="83499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D:\документы\Мои рисунки\фото 2013\фото 2013 047.jpg"/>
          <p:cNvPicPr>
            <a:picLocks noChangeAspect="1" noChangeArrowheads="1"/>
          </p:cNvPicPr>
          <p:nvPr/>
        </p:nvPicPr>
        <p:blipFill>
          <a:blip r:embed="rId2" cstate="print"/>
          <a:srcRect l="29392" t="8401" r="60045" b="69679"/>
          <a:stretch>
            <a:fillRect/>
          </a:stretch>
        </p:blipFill>
        <p:spPr bwMode="auto">
          <a:xfrm rot="16200000">
            <a:off x="3275856" y="-963488"/>
            <a:ext cx="2736304" cy="82089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D:\документы\Мои рисунки\фото 2013\фото 2013 07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548680"/>
            <a:ext cx="8644981" cy="56579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:\документы\Мои рисунки\фото 2013\фото 2013 06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8424936" cy="5616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D:\документы\Мои рисунки\фото 2013\фото 2013 06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61" r="1809"/>
          <a:stretch>
            <a:fillRect/>
          </a:stretch>
        </p:blipFill>
        <p:spPr bwMode="auto">
          <a:xfrm>
            <a:off x="467544" y="1268760"/>
            <a:ext cx="8136904" cy="424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22</Words>
  <Application>Microsoft Office PowerPoint</Application>
  <PresentationFormat>Экран (4:3)</PresentationFormat>
  <Paragraphs>7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 Экскурсия по улицам города Южноуральска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улица Заводская</vt:lpstr>
      <vt:lpstr>Презентация PowerPoint</vt:lpstr>
      <vt:lpstr>Презентация PowerPoint</vt:lpstr>
      <vt:lpstr>Улица Парковая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внимание!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Экскурсия по улицам города Южноуральска</dc:title>
  <dc:creator>comp</dc:creator>
  <cp:lastModifiedBy>1</cp:lastModifiedBy>
  <cp:revision>6</cp:revision>
  <dcterms:created xsi:type="dcterms:W3CDTF">2013-04-07T08:53:42Z</dcterms:created>
  <dcterms:modified xsi:type="dcterms:W3CDTF">2015-02-01T14:07:53Z</dcterms:modified>
</cp:coreProperties>
</file>