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738736"/>
            <a:ext cx="6440787" cy="1224136"/>
          </a:xfrm>
        </p:spPr>
        <p:txBody>
          <a:bodyPr/>
          <a:lstStyle/>
          <a:p>
            <a:r>
              <a:rPr lang="ru-RU" dirty="0" smtClean="0"/>
              <a:t>радость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61048"/>
            <a:ext cx="3744416" cy="2708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51" y="3212976"/>
            <a:ext cx="3647393" cy="32862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85510"/>
            <a:ext cx="2958426" cy="30714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19" y="332656"/>
            <a:ext cx="2764569" cy="275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18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61048"/>
            <a:ext cx="3404196" cy="25531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40968"/>
            <a:ext cx="3456384" cy="3558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76672"/>
            <a:ext cx="295232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7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удивление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4032448" cy="417646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54240"/>
            <a:ext cx="3099596" cy="30587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80836"/>
            <a:ext cx="4701196" cy="314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564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злость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01008"/>
            <a:ext cx="4032448" cy="31918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19624"/>
            <a:ext cx="4032448" cy="40324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350214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4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обида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717032"/>
            <a:ext cx="2664296" cy="2462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912" y="1412776"/>
            <a:ext cx="3979630" cy="53170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3600400" cy="294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678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радость</vt:lpstr>
      <vt:lpstr>грусть</vt:lpstr>
      <vt:lpstr>удивление</vt:lpstr>
      <vt:lpstr>злость</vt:lpstr>
      <vt:lpstr>обида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радость</dc:title>
  <dc:creator>Denis</dc:creator>
  <cp:lastModifiedBy>Denis</cp:lastModifiedBy>
  <cp:revision>6</cp:revision>
  <dcterms:created xsi:type="dcterms:W3CDTF">2014-03-12T16:49:36Z</dcterms:created>
  <dcterms:modified xsi:type="dcterms:W3CDTF">2014-03-12T17:10:41Z</dcterms:modified>
</cp:coreProperties>
</file>