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643578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phrase can be considered as an epigraph of our game “Linguist 2015”.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Dear teachers and pupils</a:t>
            </a:r>
            <a:r>
              <a:rPr lang="en-US" dirty="0" smtClean="0"/>
              <a:t>, you know that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2015</a:t>
            </a:r>
            <a:r>
              <a:rPr lang="en-US" dirty="0" smtClean="0"/>
              <a:t>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year of Literature</a:t>
            </a:r>
            <a:r>
              <a:rPr lang="en-US" dirty="0" smtClean="0"/>
              <a:t>, not only Russian but also World one.</a:t>
            </a:r>
            <a:endParaRPr lang="ru-RU" dirty="0"/>
          </a:p>
        </p:txBody>
      </p:sp>
      <p:pic>
        <p:nvPicPr>
          <p:cNvPr id="4" name="Содержимое 3" descr="7bdd345f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9" y="2506801"/>
            <a:ext cx="5543588" cy="377971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30718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would like to invite you to take part in this </a:t>
            </a:r>
            <a:r>
              <a:rPr lang="en-US" dirty="0" smtClean="0"/>
              <a:t>game. You will have an opportunity to do </a:t>
            </a:r>
            <a:r>
              <a:rPr lang="en-US" dirty="0" smtClean="0"/>
              <a:t>a lot of interesting tasks and communicate with each other.</a:t>
            </a:r>
            <a:endParaRPr lang="ru-RU" dirty="0"/>
          </a:p>
        </p:txBody>
      </p:sp>
      <p:pic>
        <p:nvPicPr>
          <p:cNvPr id="4" name="Содержимое 3" descr="1345556038_image25.gif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504628"/>
            <a:ext cx="4190110" cy="3111855"/>
          </a:xfrm>
        </p:spPr>
      </p:pic>
      <p:sp>
        <p:nvSpPr>
          <p:cNvPr id="5" name="TextBox 4"/>
          <p:cNvSpPr txBox="1"/>
          <p:nvPr/>
        </p:nvSpPr>
        <p:spPr>
          <a:xfrm>
            <a:off x="285720" y="4000504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I hope you will be interested and active.  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The stages of our game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4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14734"/>
                <a:gridCol w="46148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2</a:t>
                      </a:r>
                      <a:r>
                        <a:rPr lang="en-US" sz="3200" b="1" baseline="30000" dirty="0" smtClean="0"/>
                        <a:t>nd</a:t>
                      </a:r>
                      <a:r>
                        <a:rPr lang="en-US" sz="3200" b="1" dirty="0" smtClean="0"/>
                        <a:t> – the 10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dirty="0" smtClean="0"/>
                        <a:t> of February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3200" b="0" kern="1200" dirty="0" smtClean="0"/>
                        <a:t>The</a:t>
                      </a:r>
                      <a:r>
                        <a:rPr lang="en-US" sz="3200" b="0" kern="1200" baseline="0" dirty="0" smtClean="0"/>
                        <a:t> registration and welcoming message of teams</a:t>
                      </a:r>
                      <a:r>
                        <a:rPr lang="ru-RU" sz="3200" b="0" kern="1200" dirty="0" smtClean="0"/>
                        <a:t>. </a:t>
                      </a:r>
                      <a:endParaRPr lang="ru-RU" sz="32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12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dirty="0" smtClean="0"/>
                        <a:t> of February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The online quiz.</a:t>
                      </a:r>
                      <a:endParaRPr lang="ru-RU" sz="3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</a:t>
                      </a:r>
                      <a:r>
                        <a:rPr lang="en-US" sz="3200" b="1" baseline="0" dirty="0" smtClean="0"/>
                        <a:t> 13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baseline="0" dirty="0" smtClean="0"/>
                        <a:t>  – the 28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baseline="0" dirty="0" smtClean="0"/>
                        <a:t> of February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The contest of presentations.</a:t>
                      </a:r>
                      <a:endParaRPr lang="ru-RU" sz="3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2</a:t>
                      </a:r>
                      <a:r>
                        <a:rPr lang="en-US" sz="3200" b="1" baseline="30000" dirty="0" smtClean="0"/>
                        <a:t>nd</a:t>
                      </a:r>
                      <a:r>
                        <a:rPr lang="en-US" sz="3200" b="1" dirty="0" smtClean="0"/>
                        <a:t> - the 20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dirty="0" smtClean="0"/>
                        <a:t> of March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The translation</a:t>
                      </a:r>
                      <a:r>
                        <a:rPr lang="en-US" sz="3200" b="0" baseline="0" dirty="0" smtClean="0"/>
                        <a:t> contest.</a:t>
                      </a:r>
                      <a:endParaRPr lang="ru-RU" sz="3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The 24</a:t>
                      </a:r>
                      <a:r>
                        <a:rPr lang="en-US" sz="3200" b="1" baseline="30000" dirty="0" smtClean="0"/>
                        <a:t>th</a:t>
                      </a:r>
                      <a:r>
                        <a:rPr lang="en-US" sz="3200" b="1" dirty="0" smtClean="0"/>
                        <a:t> of March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/>
                        <a:t>The results of  the game.</a:t>
                      </a:r>
                      <a:endParaRPr lang="ru-RU" sz="32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57c2f3dc3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142984"/>
            <a:ext cx="5857916" cy="468633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139</Words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Dear teachers and pupils, you know that 2015 is the year of Literature, not only Russian but also World one.</vt:lpstr>
      <vt:lpstr>I would like to invite you to take part in this game. You will have an opportunity to do a lot of interesting tasks and communicate with each other.</vt:lpstr>
      <vt:lpstr>The stages of our game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2015-02-01T14:21:52Z</dcterms:modified>
</cp:coreProperties>
</file>