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C0C23B-F50C-4C17-B3C4-4A1A2BB68CB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CDAB1B-6C78-41CE-A403-107D09F3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12776"/>
            <a:ext cx="8964488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/>
              <a:t/>
            </a:r>
            <a:br>
              <a:rPr lang="ru-RU" sz="2700" dirty="0"/>
            </a:br>
            <a:r>
              <a:rPr lang="ru-RU" sz="2700" b="1" i="1" dirty="0">
                <a:solidFill>
                  <a:schemeClr val="tx1"/>
                </a:solidFill>
              </a:rPr>
              <a:t>Использование нетрадиционных методов и форм физкультурно-оздоровительной работы с детьми дошкольного возраста в ДОУ</a:t>
            </a: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b="1" i="1" dirty="0">
                <a:solidFill>
                  <a:schemeClr val="tx1"/>
                </a:solidFill>
              </a:rPr>
              <a:t>«Мы </a:t>
            </a:r>
            <a:r>
              <a:rPr lang="ru-RU" sz="2700" b="1" i="1" dirty="0" smtClean="0">
                <a:solidFill>
                  <a:schemeClr val="tx1"/>
                </a:solidFill>
              </a:rPr>
              <a:t>умные, активные, </a:t>
            </a:r>
            <a:r>
              <a:rPr lang="ru-RU" sz="2700" b="1" i="1" dirty="0">
                <a:solidFill>
                  <a:schemeClr val="tx1"/>
                </a:solidFill>
              </a:rPr>
              <a:t>спортивные»</a:t>
            </a: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i="1" dirty="0">
                <a:solidFill>
                  <a:schemeClr val="tx1"/>
                </a:solidFill>
              </a:rPr>
              <a:t> Средняя группа</a:t>
            </a: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i="1" dirty="0">
                <a:solidFill>
                  <a:schemeClr val="tx1"/>
                </a:solidFill>
              </a:rPr>
              <a:t>МДОУ « Детский сад « Кораблик» № 24»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645024"/>
            <a:ext cx="4280520" cy="1752600"/>
          </a:xfrm>
        </p:spPr>
        <p:txBody>
          <a:bodyPr/>
          <a:lstStyle/>
          <a:p>
            <a:pPr algn="r"/>
            <a:r>
              <a:rPr lang="ru-RU" sz="2000" i="1" dirty="0">
                <a:solidFill>
                  <a:schemeClr val="tx1"/>
                </a:solidFill>
              </a:rPr>
              <a:t>Руководители проекта: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ru-RU" sz="2000" i="1" dirty="0">
                <a:solidFill>
                  <a:schemeClr val="tx1"/>
                </a:solidFill>
              </a:rPr>
              <a:t>Воспитатели Арутюнян С.Ю.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ru-RU" sz="2000" i="1" dirty="0">
                <a:solidFill>
                  <a:schemeClr val="tx1"/>
                </a:solidFill>
              </a:rPr>
              <a:t>Логинова И.Л.</a:t>
            </a:r>
            <a:endParaRPr lang="ru-RU" sz="20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6021288"/>
            <a:ext cx="1981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Саратов 2013 год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332656"/>
            <a:ext cx="38884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F:\ФОТО НА ПЕД СОВЕТ\DSC024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323985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1" name="Picture 3" descr="F:\ФОТО НА ПЕД СОВЕТ\DSC024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188640"/>
            <a:ext cx="4320480" cy="3023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F:\ФОТО НА ПЕД СОВЕТ\DSC024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3356992"/>
            <a:ext cx="4322242" cy="3241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5" name="Picture 3" descr="F:\ФОТО НА ПЕД СОВЕТ\DSC024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628800"/>
            <a:ext cx="4248471" cy="3185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 descr="F:\ФОТО НА ПЕД СОВЕТ\DSC02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476672"/>
            <a:ext cx="3926285" cy="5235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Направление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творческое.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средней группы, воспитатели, родители.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Сроки реализации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01 – 22 ноября 2013 года.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Руководители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Воспитатели средней группы Арутюнян С.Ю., Логинова И.Л.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8640960" cy="5904656"/>
          </a:xfrm>
        </p:spPr>
        <p:txBody>
          <a:bodyPr>
            <a:normAutofit fontScale="62500" lnSpcReduction="20000"/>
          </a:bodyPr>
          <a:lstStyle/>
          <a:p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-Основная цель – снижение заболеваемости детей.</a:t>
            </a:r>
          </a:p>
          <a:p>
            <a:pPr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-Охрана здоровья детей, формирование основы культуры здоровья. </a:t>
            </a:r>
          </a:p>
          <a:p>
            <a:pPr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-Профилактика различных заболеваний путём использования игрового специального оборудования.</a:t>
            </a:r>
          </a:p>
          <a:p>
            <a:pPr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Сохранение и укрепление физического и психологического здоровья.</a:t>
            </a:r>
          </a:p>
          <a:p>
            <a:pPr lvl="0"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Формировать начальное представление о здоровом образе жизни.</a:t>
            </a:r>
          </a:p>
          <a:p>
            <a:pPr lvl="0"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Развивать интерес к закаливающим мероприятиям. </a:t>
            </a:r>
          </a:p>
          <a:p>
            <a:pPr lvl="0"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Развивать стремление к укреплению и сохранению своего здоровья, по средствам использования нетрадиционного оборудования.</a:t>
            </a:r>
          </a:p>
          <a:p>
            <a:pPr lvl="0"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 повышать грамотность родителей в вопросах воспитания и укрепления здоровья дошкольников.</a:t>
            </a:r>
          </a:p>
          <a:p>
            <a:pPr>
              <a:buNone/>
            </a:pPr>
            <a:r>
              <a:rPr lang="ru-RU" sz="3700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229600" cy="190080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Тактильное ощущение – одна из форм общения малыша с окружающим миром. Не только ладошки, ручки, пальчики ребёнка отвечают за развитие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 мыслительной деятельности, но и каждая клеточка растущего организма малыша очень важна. Потому ежедневный массаж, пальчиковая гимнастика, стимулирование тактильного восприятия вносит неоценимый вклад в развитие ребёнка, формирование его умственной деятельности.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F:\ФОТО НА ПЕД СОВЕТ\DSC024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312859"/>
            <a:ext cx="5832648" cy="43738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11560" y="0"/>
            <a:ext cx="2442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«Воздушный дождик»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620688"/>
            <a:ext cx="8229600" cy="19728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Через воздействие прикосновениями к коже ребёнка, стимулируется развитие умственного потенциала малыша. А всевозможные игры, которые можно осуществить с помощью «Воздушного дождика», а так же способствует осмыслению и познанию окружающего мира.</a:t>
            </a:r>
            <a:endParaRPr lang="ru-RU" sz="2000" dirty="0"/>
          </a:p>
        </p:txBody>
      </p:sp>
      <p:pic>
        <p:nvPicPr>
          <p:cNvPr id="2050" name="Picture 2" descr="F:\ФОТО НА ПЕД СОВЕТ\DSC024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76872"/>
            <a:ext cx="5137396" cy="3852445"/>
          </a:xfrm>
          <a:prstGeom prst="rect">
            <a:avLst/>
          </a:prstGeom>
          <a:noFill/>
        </p:spPr>
      </p:pic>
      <p:pic>
        <p:nvPicPr>
          <p:cNvPr id="2051" name="Picture 3" descr="F:\ФОТО НА ПЕД СОВЕТ\DSC024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212976"/>
            <a:ext cx="4729321" cy="3546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80920" cy="20882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b="1" dirty="0"/>
              <a:t> </a:t>
            </a:r>
            <a:r>
              <a:rPr lang="ru-RU" sz="1900" b="1" dirty="0"/>
              <a:t>«Ходунки».</a:t>
            </a:r>
            <a:endParaRPr lang="ru-RU" sz="1900" dirty="0"/>
          </a:p>
          <a:p>
            <a:r>
              <a:rPr lang="ru-RU" sz="1900" dirty="0"/>
              <a:t>По бокам 2-х пластиковых ведёрок небольшого размера сверлятся отверстия, вставляется лента или веревка на уровне вытянутой руки ребёнка.</a:t>
            </a:r>
          </a:p>
          <a:p>
            <a:r>
              <a:rPr lang="ru-RU" sz="1900" dirty="0"/>
              <a:t>Использование: дети встают ногами на перевёрнутые ведёрки, держась руками за ленточки, идут на них, как на ходулях.</a:t>
            </a:r>
          </a:p>
          <a:p>
            <a:r>
              <a:rPr lang="ru-RU" sz="1900" dirty="0"/>
              <a:t>Цель: развитие ловкости, выносливости, равновесия.</a:t>
            </a:r>
          </a:p>
          <a:p>
            <a:endParaRPr lang="ru-RU" dirty="0"/>
          </a:p>
        </p:txBody>
      </p:sp>
      <p:pic>
        <p:nvPicPr>
          <p:cNvPr id="3075" name="Picture 3" descr="F:\ФОТО НА ПЕД СОВЕТ\DSC024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79236" y="3068960"/>
            <a:ext cx="4764764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F:\ФОТО НА ПЕД СОВЕТ\DSC024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492896"/>
            <a:ext cx="4572000" cy="3428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229600" cy="2476872"/>
          </a:xfrm>
        </p:spPr>
        <p:txBody>
          <a:bodyPr>
            <a:normAutofit/>
          </a:bodyPr>
          <a:lstStyle/>
          <a:p>
            <a:r>
              <a:rPr lang="ru-RU" sz="1800" b="1" dirty="0"/>
              <a:t>«Воздушный футбол» или «</a:t>
            </a:r>
            <a:r>
              <a:rPr lang="ru-RU" sz="1800" b="1" dirty="0" err="1"/>
              <a:t>дуйбол</a:t>
            </a:r>
            <a:r>
              <a:rPr lang="ru-RU" sz="1800" b="1" dirty="0"/>
              <a:t>».</a:t>
            </a:r>
            <a:endParaRPr lang="ru-RU" sz="1800" dirty="0"/>
          </a:p>
          <a:p>
            <a:r>
              <a:rPr lang="ru-RU" sz="1800" dirty="0"/>
              <a:t>Из неглубокой коробки (например, из-под конфет) делается футбольное поле. Половинки "киндер-сюрприза" выполняют роль ворот. Футбольный мяч – бусинка или горошина.</a:t>
            </a:r>
          </a:p>
          <a:p>
            <a:r>
              <a:rPr lang="ru-RU" sz="1800" dirty="0"/>
              <a:t>Использование: играют двое, дуют на "мяч" через тонкую трубочку, пытаясь тем самым забить гол в ворота соперника.</a:t>
            </a:r>
          </a:p>
          <a:p>
            <a:r>
              <a:rPr lang="ru-RU" sz="1800" dirty="0"/>
              <a:t>Цель: формирование навыков правильного дыхания.</a:t>
            </a:r>
          </a:p>
          <a:p>
            <a:endParaRPr lang="ru-RU" dirty="0"/>
          </a:p>
        </p:txBody>
      </p:sp>
      <p:pic>
        <p:nvPicPr>
          <p:cNvPr id="19458" name="Picture 2" descr="F:\ФОТО НА ПЕД СОВЕТ\DSC024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92896"/>
            <a:ext cx="4705257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Picture 3" descr="F:\ФОТО НА ПЕД СОВЕТ\DSC024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3014929"/>
            <a:ext cx="4860032" cy="3644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229600" cy="2332856"/>
          </a:xfrm>
        </p:spPr>
        <p:txBody>
          <a:bodyPr/>
          <a:lstStyle/>
          <a:p>
            <a:r>
              <a:rPr lang="ru-RU" sz="2000" b="1" dirty="0" err="1"/>
              <a:t>Массажёр</a:t>
            </a:r>
            <a:r>
              <a:rPr lang="ru-RU" sz="2000" b="1" dirty="0"/>
              <a:t> «Орешки».</a:t>
            </a:r>
            <a:endParaRPr lang="ru-RU" sz="2000" dirty="0"/>
          </a:p>
          <a:p>
            <a:r>
              <a:rPr lang="ru-RU" sz="2000" dirty="0"/>
              <a:t>Состоит из плотно нанизанных на леску капсул "киндер-сюрпризов", по бокам две ручки (использованные фломастеры).</a:t>
            </a:r>
          </a:p>
          <a:p>
            <a:r>
              <a:rPr lang="ru-RU" sz="2000" dirty="0"/>
              <a:t>Использование: Удобен при массаже шеи, головы, верхнего плечевого пояса, спины, груди, ног.</a:t>
            </a:r>
          </a:p>
          <a:p>
            <a:endParaRPr lang="ru-RU" dirty="0"/>
          </a:p>
        </p:txBody>
      </p:sp>
      <p:pic>
        <p:nvPicPr>
          <p:cNvPr id="20482" name="Picture 2" descr="L:\Images\Фотографии0001\Фото04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76872"/>
            <a:ext cx="4416491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Picture 3" descr="L:\Images\Фотографии0001\Фото04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352975" y="2495897"/>
            <a:ext cx="4632514" cy="3474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229600" cy="1828800"/>
          </a:xfrm>
        </p:spPr>
        <p:txBody>
          <a:bodyPr/>
          <a:lstStyle/>
          <a:p>
            <a:r>
              <a:rPr lang="ru-RU" sz="1800" b="1" dirty="0"/>
              <a:t>Массажные коврики «Калейдоскоп</a:t>
            </a:r>
            <a:r>
              <a:rPr lang="ru-RU" sz="1800" b="1" dirty="0" smtClean="0"/>
              <a:t>».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К </a:t>
            </a:r>
            <a:r>
              <a:rPr lang="ru-RU" sz="1800" dirty="0"/>
              <a:t>ткани прикреплены внутренней поверхностью вверх пластмассовые крышки </a:t>
            </a:r>
            <a:r>
              <a:rPr lang="ru-RU" sz="1800" dirty="0" smtClean="0"/>
              <a:t>от пластиковых </a:t>
            </a:r>
            <a:r>
              <a:rPr lang="ru-RU" sz="1800" dirty="0"/>
              <a:t>бутылок и использованные фломастеры разных цветов. Использование: массаж стоп.</a:t>
            </a:r>
          </a:p>
          <a:p>
            <a:r>
              <a:rPr lang="ru-RU" sz="1800" dirty="0"/>
              <a:t>Цель: профилактика плоскостопия.</a:t>
            </a:r>
          </a:p>
          <a:p>
            <a:endParaRPr lang="ru-RU" dirty="0"/>
          </a:p>
        </p:txBody>
      </p:sp>
      <p:pic>
        <p:nvPicPr>
          <p:cNvPr id="21508" name="Picture 4" descr="F:\ФОТО НА ПЕД СОВЕТ\DSC024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2060848"/>
            <a:ext cx="3818096" cy="286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9" name="Picture 5" descr="F:\ФОТО НА ПЕД СОВЕТ\DSC024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88840"/>
            <a:ext cx="2232248" cy="2976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F:\ФОТО НА ПЕД СОВЕТ\DSC024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3752759"/>
            <a:ext cx="4140968" cy="3105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106</TotalTime>
  <Words>344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Использование нетрадиционных методов и форм физкультурно-оздоровительной работы с детьми дошкольного возраста в ДОУ «Мы умные, активные, спортивные»  Средняя группа МДОУ « Детский сад « Кораблик» № 24»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 и аня</dc:creator>
  <cp:lastModifiedBy>полина и аня</cp:lastModifiedBy>
  <cp:revision>12</cp:revision>
  <dcterms:created xsi:type="dcterms:W3CDTF">2013-11-30T07:43:00Z</dcterms:created>
  <dcterms:modified xsi:type="dcterms:W3CDTF">2015-02-01T17:17:00Z</dcterms:modified>
</cp:coreProperties>
</file>