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4"/>
  </p:notesMasterIdLst>
  <p:sldIdLst>
    <p:sldId id="256" r:id="rId2"/>
    <p:sldId id="267" r:id="rId3"/>
    <p:sldId id="257" r:id="rId4"/>
    <p:sldId id="260" r:id="rId5"/>
    <p:sldId id="259" r:id="rId6"/>
    <p:sldId id="261" r:id="rId7"/>
    <p:sldId id="262" r:id="rId8"/>
    <p:sldId id="258" r:id="rId9"/>
    <p:sldId id="263" r:id="rId10"/>
    <p:sldId id="264" r:id="rId11"/>
    <p:sldId id="265" r:id="rId12"/>
    <p:sldId id="266" r:id="rId1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95" d="100"/>
          <a:sy n="95" d="100"/>
        </p:scale>
        <p:origin x="114" y="-21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75F743BD-521C-4E3C-A671-309F57C66FE7}" type="datetimeFigureOut">
              <a:rPr lang="ru-RU"/>
              <a:pPr>
                <a:defRPr/>
              </a:pPr>
              <a:t>16.04.2014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FBE67E4F-FDBA-4934-B932-34D89F5D3B3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5124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80BF6518-6D68-4305-BC5D-47AADE8E9730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0BDB84-3584-4614-BDBB-E52F2969FF36}" type="datetime1">
              <a:rPr lang="ru-RU"/>
              <a:pPr>
                <a:defRPr/>
              </a:pPr>
              <a:t>16.04.2014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CE4339-0140-493C-BA11-99A46D1714F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A73209-CCE9-4C23-B3FB-551F0940C5F3}" type="datetime1">
              <a:rPr lang="ru-RU"/>
              <a:pPr>
                <a:defRPr/>
              </a:pPr>
              <a:t>16.04.2014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7C6717-99FE-4309-BE5F-681F317500E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ADBF03-9646-4C42-B523-2E665FDBB5DE}" type="datetime1">
              <a:rPr lang="ru-RU"/>
              <a:pPr>
                <a:defRPr/>
              </a:pPr>
              <a:t>16.04.2014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6DE2F1-9F08-4A3D-A44D-ADD099A3050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3C6450-2500-4986-8DA4-DC07C094C685}" type="datetime1">
              <a:rPr lang="ru-RU"/>
              <a:pPr>
                <a:defRPr/>
              </a:pPr>
              <a:t>16.04.2014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558784-EEE9-4A5A-8CE0-5894BB76FBA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B0EB38-C3EA-453B-B248-EA986FA81E8C}" type="datetime1">
              <a:rPr lang="ru-RU"/>
              <a:pPr>
                <a:defRPr/>
              </a:pPr>
              <a:t>16.04.2014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A24E2B-F9AB-45AD-AEC3-07816ABE5C8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48EBE3-3350-4047-A37D-89CE960E63E0}" type="datetime1">
              <a:rPr lang="ru-RU"/>
              <a:pPr>
                <a:defRPr/>
              </a:pPr>
              <a:t>16.04.2014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56FF0A-55FD-4CA5-AD70-38D4C279CAF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E82774-0683-442E-B367-8820440AFCBE}" type="datetime1">
              <a:rPr lang="ru-RU"/>
              <a:pPr>
                <a:defRPr/>
              </a:pPr>
              <a:t>16.04.2014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381E35-6225-4F60-AAB6-F58560858B4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8FAFAE-CD05-4DCC-A233-9977529705E3}" type="datetime1">
              <a:rPr lang="ru-RU"/>
              <a:pPr>
                <a:defRPr/>
              </a:pPr>
              <a:t>16.04.2014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845580-126B-448E-99FD-B7932BE860A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4A67C4-1A5C-482B-956B-8ADA1E260D2A}" type="datetime1">
              <a:rPr lang="ru-RU"/>
              <a:pPr>
                <a:defRPr/>
              </a:pPr>
              <a:t>16.04.2014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140A9A-2D72-4C6A-9DA5-2D63A3E2B96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AAFB3B-BB1D-4FEF-96BA-81B88DC577DB}" type="datetime1">
              <a:rPr lang="ru-RU"/>
              <a:pPr>
                <a:defRPr/>
              </a:pPr>
              <a:t>16.04.2014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B39D69-2396-4A82-ABD7-DDCFB04D9EF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A0A0F9-99F7-4606-9D78-61DE03570C2E}" type="datetime1">
              <a:rPr lang="ru-RU"/>
              <a:pPr>
                <a:defRPr/>
              </a:pPr>
              <a:t>16.04.2014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FC3A00-CB73-4760-B515-C9E60DFCED7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AAEB380-3223-451F-9999-1986E5D8184E}" type="datetime1">
              <a:rPr lang="ru-RU"/>
              <a:pPr>
                <a:defRPr/>
              </a:pPr>
              <a:t>16.04.2014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95D06F30-4BC6-4F71-930B-163FA78C5B0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gif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6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>
          <a:xfrm>
            <a:off x="0" y="1285860"/>
            <a:ext cx="7772400" cy="1470025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Путешествие с Алисой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 journey with Alice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28728" y="3000372"/>
            <a:ext cx="6400800" cy="1752600"/>
          </a:xfrm>
        </p:spPr>
        <p:txBody>
          <a:bodyPr rtlCol="0">
            <a:normAutofit fontScale="62500" lnSpcReduction="2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8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Интегрированный урок 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8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математика и английский язык</a:t>
            </a:r>
          </a:p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sz="2800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algn="l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8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          Подготовили: </a:t>
            </a:r>
            <a:r>
              <a:rPr lang="ru-RU" sz="28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Кузьмина С.В. учитель английского языка, </a:t>
            </a:r>
          </a:p>
          <a:p>
            <a:pPr algn="l" fontAlgn="auto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8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                                     Созонова О.П. учитель математики.</a:t>
            </a:r>
          </a:p>
        </p:txBody>
      </p:sp>
      <p:pic>
        <p:nvPicPr>
          <p:cNvPr id="2052" name="Picture 3" descr="H:\Documents and Settings\Aida\Рабочий стол\НОвая ГРАФИКА сборник\КАРТИНКИ СБОРНИК_ школьные\flow61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-3951446">
            <a:off x="7842250" y="538163"/>
            <a:ext cx="725488" cy="747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3" name="Picture 4" descr="H:\Documents and Settings\Aida\Рабочий стол\НОвая ГРАФИКА сборник\КАРТИНКИ СБОРНИК_ школьные\flow61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-302608">
            <a:off x="8194675" y="-28575"/>
            <a:ext cx="1281113" cy="132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4" name="Picture 2" descr="H:\Documents and Settings\Aida\Рабочий стол\НОвая ГРАФИКА сборник\КАРТИНКИ СБОРНИК_ школьные\flow61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-1293031">
            <a:off x="7816850" y="733425"/>
            <a:ext cx="1579563" cy="162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5" name="Picture 5" descr="H:\Documents and Settings\Aida\Рабочий стол\НОвая ГРАФИКА сборник\КАРТИНКИ СБОРНИК_ школьные\flow61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4362450"/>
            <a:ext cx="2419350" cy="2495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6" name="Picture 4" descr="H:\Documents and Settings\Aida\Рабочий стол\НОвая ГРАФИКА сборник\КАРТИНКИ СБОРНИК_ школьные\flow61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2261343">
            <a:off x="1412875" y="5283200"/>
            <a:ext cx="1281113" cy="132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7" name="Picture 2" descr="H:\Documents and Settings\Aida\Рабочий стол\НОвая ГРАФИКА сборник\КАРТИНКИ СБОРНИК_ школьные\flow61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682093" flipH="1">
            <a:off x="4067175" y="5273675"/>
            <a:ext cx="2216150" cy="163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2714612" y="4714884"/>
            <a:ext cx="43577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18 апрель 2014 год</a:t>
            </a: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857488" y="928670"/>
            <a:ext cx="31432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МОУ «</a:t>
            </a:r>
            <a:r>
              <a:rPr lang="ru-RU" dirty="0" err="1" smtClean="0">
                <a:solidFill>
                  <a:schemeClr val="accent2">
                    <a:lumMod val="75000"/>
                  </a:schemeClr>
                </a:solidFill>
              </a:rPr>
              <a:t>Исменецкая</a:t>
            </a: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 СОШ»</a:t>
            </a: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556FF0A-55FD-4CA5-AD70-38D4C279CAFB}" type="slidenum">
              <a:rPr lang="ru-RU" smtClean="0"/>
              <a:pPr>
                <a:defRPr/>
              </a:pPr>
              <a:t>10</a:t>
            </a:fld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3857620" y="1500174"/>
            <a:ext cx="4714908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/>
              <a:t>Д\З</a:t>
            </a:r>
            <a:r>
              <a:rPr lang="ru-RU" sz="2800" b="1" dirty="0" smtClean="0"/>
              <a:t>:</a:t>
            </a:r>
          </a:p>
          <a:p>
            <a:pPr algn="ctr"/>
            <a:r>
              <a:rPr lang="ru-RU" sz="2800" b="1" dirty="0" smtClean="0"/>
              <a:t> </a:t>
            </a:r>
            <a:endParaRPr lang="ru-RU" sz="2800" b="1" dirty="0" smtClean="0"/>
          </a:p>
          <a:p>
            <a:pPr algn="ctr"/>
            <a:r>
              <a:rPr lang="ru-RU" sz="2800" dirty="0" smtClean="0"/>
              <a:t>придумать 2 задания от героев произведения</a:t>
            </a:r>
          </a:p>
          <a:p>
            <a:pPr algn="ctr"/>
            <a:endParaRPr lang="ru-RU" sz="2800" dirty="0" smtClean="0"/>
          </a:p>
          <a:p>
            <a:pPr marL="342900" indent="-342900" algn="ctr">
              <a:buAutoNum type="arabicParenR"/>
            </a:pPr>
            <a:r>
              <a:rPr lang="ru-RU" sz="2800" dirty="0" smtClean="0"/>
              <a:t> по английскому языку,</a:t>
            </a:r>
          </a:p>
          <a:p>
            <a:pPr marL="342900" indent="-342900" algn="ctr">
              <a:buAutoNum type="arabicParenR"/>
            </a:pPr>
            <a:endParaRPr lang="ru-RU" sz="2800" dirty="0" smtClean="0"/>
          </a:p>
          <a:p>
            <a:pPr marL="342900" indent="-342900" algn="ctr">
              <a:buAutoNum type="arabicParenR"/>
            </a:pPr>
            <a:r>
              <a:rPr lang="ru-RU" sz="2800" dirty="0" smtClean="0"/>
              <a:t> по математике.</a:t>
            </a:r>
            <a:endParaRPr lang="ru-RU" sz="2800" dirty="0"/>
          </a:p>
        </p:txBody>
      </p:sp>
      <p:pic>
        <p:nvPicPr>
          <p:cNvPr id="23554" name="Picture 2" descr="http://mivmeste.moy.su/_si/0/3641502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3" y="1643050"/>
            <a:ext cx="3513741" cy="37147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556FF0A-55FD-4CA5-AD70-38D4C279CAFB}" type="slidenum">
              <a:rPr lang="ru-RU" smtClean="0"/>
              <a:pPr>
                <a:defRPr/>
              </a:pPr>
              <a:t>11</a:t>
            </a:fld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785786" y="642918"/>
            <a:ext cx="757242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/>
              <a:t>Выберите смайлика, который отражает ваше настроение</a:t>
            </a:r>
            <a:endParaRPr lang="ru-RU" sz="2800" b="1" dirty="0"/>
          </a:p>
        </p:txBody>
      </p:sp>
      <p:pic>
        <p:nvPicPr>
          <p:cNvPr id="24578" name="Picture 2" descr="http://cs405727.vk.me/v405727206/888a/feGxqO12zww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1928802"/>
            <a:ext cx="2344615" cy="2214578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1142976" y="4214818"/>
            <a:ext cx="207170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прекрасное</a:t>
            </a:r>
          </a:p>
          <a:p>
            <a:pPr algn="ctr"/>
            <a:r>
              <a:rPr lang="en-US" b="1" dirty="0" smtClean="0"/>
              <a:t>excellent</a:t>
            </a:r>
            <a:endParaRPr lang="ru-RU" b="1" dirty="0"/>
          </a:p>
        </p:txBody>
      </p:sp>
      <p:pic>
        <p:nvPicPr>
          <p:cNvPr id="24580" name="Picture 4" descr="http://900igr.net/datai/pedagogika/SHkolnye-pravila/0006-012-Mojo-nastroeni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43702" y="2357430"/>
            <a:ext cx="2000264" cy="2000264"/>
          </a:xfrm>
          <a:prstGeom prst="rect">
            <a:avLst/>
          </a:prstGeom>
          <a:noFill/>
        </p:spPr>
      </p:pic>
      <p:sp>
        <p:nvSpPr>
          <p:cNvPr id="13" name="TextBox 12"/>
          <p:cNvSpPr txBox="1"/>
          <p:nvPr/>
        </p:nvSpPr>
        <p:spPr>
          <a:xfrm>
            <a:off x="6643702" y="4214818"/>
            <a:ext cx="207170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плохое</a:t>
            </a:r>
          </a:p>
          <a:p>
            <a:pPr algn="ctr"/>
            <a:r>
              <a:rPr lang="en-US" b="1" dirty="0" smtClean="0"/>
              <a:t>bad</a:t>
            </a:r>
            <a:endParaRPr lang="ru-RU" b="1" dirty="0" smtClean="0"/>
          </a:p>
          <a:p>
            <a:endParaRPr lang="ru-RU" dirty="0"/>
          </a:p>
        </p:txBody>
      </p:sp>
      <p:pic>
        <p:nvPicPr>
          <p:cNvPr id="24582" name="Picture 6" descr="http://open.az/uploads/posts/2010-10/1287807020_x_897558f3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143372" y="2500306"/>
            <a:ext cx="1714985" cy="1785950"/>
          </a:xfrm>
          <a:prstGeom prst="rect">
            <a:avLst/>
          </a:prstGeom>
          <a:noFill/>
        </p:spPr>
      </p:pic>
      <p:sp>
        <p:nvSpPr>
          <p:cNvPr id="15" name="TextBox 14"/>
          <p:cNvSpPr txBox="1"/>
          <p:nvPr/>
        </p:nvSpPr>
        <p:spPr>
          <a:xfrm>
            <a:off x="4071934" y="4429132"/>
            <a:ext cx="192882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хорошее </a:t>
            </a:r>
          </a:p>
          <a:p>
            <a:pPr algn="ctr"/>
            <a:r>
              <a:rPr lang="en-US" b="1" dirty="0" smtClean="0"/>
              <a:t>good</a:t>
            </a:r>
            <a:endParaRPr lang="ru-RU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1928794" y="5357826"/>
            <a:ext cx="592935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/>
              <a:t>Ваши пожелания!!!</a:t>
            </a:r>
            <a:endParaRPr lang="ru-RU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556FF0A-55FD-4CA5-AD70-38D4C279CAFB}" type="slidenum">
              <a:rPr lang="ru-RU" smtClean="0"/>
              <a:pPr>
                <a:defRPr/>
              </a:pPr>
              <a:t>12</a:t>
            </a:fld>
            <a:endParaRPr lang="ru-RU"/>
          </a:p>
        </p:txBody>
      </p:sp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28794" y="500042"/>
            <a:ext cx="5082877" cy="5784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5558784-EEE9-4A5A-8CE0-5894BB76FBA6}" type="slidenum">
              <a:rPr lang="ru-RU" smtClean="0"/>
              <a:pPr>
                <a:defRPr/>
              </a:pPr>
              <a:t>2</a:t>
            </a:fld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785786" y="928670"/>
            <a:ext cx="74295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714348" y="928670"/>
            <a:ext cx="7429552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800" b="1" dirty="0" smtClean="0"/>
              <a:t>Цель: </a:t>
            </a:r>
            <a:r>
              <a:rPr lang="ru-RU" sz="2800" dirty="0" smtClean="0"/>
              <a:t>продолжить работу над формированием прочных умений выполнять деление и умножение на десятичную дробь, совершенствовать умение решать уравнения и задачи;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7E7CD1-0D5D-4E9F-AAA9-31AD1219D994}" type="slidenum">
              <a:rPr lang="ru-RU"/>
              <a:pPr>
                <a:defRPr/>
              </a:pPr>
              <a:t>3</a:t>
            </a:fld>
            <a:endParaRPr lang="ru-RU"/>
          </a:p>
        </p:txBody>
      </p:sp>
      <p:pic>
        <p:nvPicPr>
          <p:cNvPr id="3079" name="Picture 7" descr="C:\Users\Sasha\Downloads\1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642918"/>
            <a:ext cx="4292784" cy="2214578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4643438" y="857232"/>
            <a:ext cx="32861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Решите устно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428728" y="2928934"/>
            <a:ext cx="1643074" cy="25237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12,6:3=</a:t>
            </a:r>
          </a:p>
          <a:p>
            <a:r>
              <a:rPr lang="ru-RU" sz="2800" dirty="0" smtClean="0"/>
              <a:t>515,5:5=</a:t>
            </a:r>
          </a:p>
          <a:p>
            <a:r>
              <a:rPr lang="ru-RU" sz="2800" dirty="0" smtClean="0"/>
              <a:t>2,4·4=</a:t>
            </a:r>
          </a:p>
          <a:p>
            <a:r>
              <a:rPr lang="ru-RU" sz="2800" dirty="0" smtClean="0"/>
              <a:t>8,2·3=</a:t>
            </a:r>
          </a:p>
          <a:p>
            <a:r>
              <a:rPr lang="ru-RU" sz="2800" dirty="0" smtClean="0"/>
              <a:t>7,2·100=</a:t>
            </a:r>
          </a:p>
          <a:p>
            <a:endParaRPr lang="ru-RU" dirty="0"/>
          </a:p>
        </p:txBody>
      </p:sp>
      <p:sp>
        <p:nvSpPr>
          <p:cNvPr id="23" name="TextBox 22"/>
          <p:cNvSpPr txBox="1"/>
          <p:nvPr/>
        </p:nvSpPr>
        <p:spPr>
          <a:xfrm>
            <a:off x="5143504" y="2000240"/>
            <a:ext cx="1928826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4,9·0,1=</a:t>
            </a:r>
          </a:p>
          <a:p>
            <a:r>
              <a:rPr lang="ru-RU" sz="2800" dirty="0" smtClean="0"/>
              <a:t>56,1:0,1=</a:t>
            </a:r>
          </a:p>
          <a:p>
            <a:r>
              <a:rPr lang="ru-RU" sz="2800" dirty="0" smtClean="0"/>
              <a:t>0,02·0,1=</a:t>
            </a:r>
          </a:p>
          <a:p>
            <a:r>
              <a:rPr lang="ru-RU" sz="2800" dirty="0" smtClean="0"/>
              <a:t>16,16:0,8=</a:t>
            </a:r>
          </a:p>
          <a:p>
            <a:r>
              <a:rPr lang="ru-RU" sz="2800" dirty="0" smtClean="0"/>
              <a:t>56,7:0,07=</a:t>
            </a:r>
          </a:p>
          <a:p>
            <a:r>
              <a:rPr lang="ru-RU" sz="2800" dirty="0" smtClean="0"/>
              <a:t>3,2·10</a:t>
            </a:r>
            <a:r>
              <a:rPr lang="ru-RU" sz="2800" dirty="0" smtClean="0"/>
              <a:t>=</a:t>
            </a:r>
            <a:endParaRPr lang="ru-RU" sz="2800" dirty="0" smtClean="0"/>
          </a:p>
        </p:txBody>
      </p:sp>
      <p:sp>
        <p:nvSpPr>
          <p:cNvPr id="24" name="TextBox 23"/>
          <p:cNvSpPr txBox="1"/>
          <p:nvPr/>
        </p:nvSpPr>
        <p:spPr>
          <a:xfrm>
            <a:off x="2786050" y="2928934"/>
            <a:ext cx="7143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4,2</a:t>
            </a:r>
            <a:endParaRPr lang="ru-RU" sz="2800" dirty="0"/>
          </a:p>
        </p:txBody>
      </p:sp>
      <p:sp>
        <p:nvSpPr>
          <p:cNvPr id="25" name="TextBox 24"/>
          <p:cNvSpPr txBox="1"/>
          <p:nvPr/>
        </p:nvSpPr>
        <p:spPr>
          <a:xfrm>
            <a:off x="2857488" y="3357562"/>
            <a:ext cx="11430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103,1</a:t>
            </a:r>
            <a:endParaRPr lang="ru-RU" sz="2800" dirty="0"/>
          </a:p>
        </p:txBody>
      </p:sp>
      <p:sp>
        <p:nvSpPr>
          <p:cNvPr id="26" name="TextBox 25"/>
          <p:cNvSpPr txBox="1"/>
          <p:nvPr/>
        </p:nvSpPr>
        <p:spPr>
          <a:xfrm>
            <a:off x="2571736" y="3786190"/>
            <a:ext cx="9286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9,6</a:t>
            </a:r>
            <a:endParaRPr lang="ru-RU" sz="2800" dirty="0"/>
          </a:p>
        </p:txBody>
      </p:sp>
      <p:sp>
        <p:nvSpPr>
          <p:cNvPr id="27" name="TextBox 26"/>
          <p:cNvSpPr txBox="1"/>
          <p:nvPr/>
        </p:nvSpPr>
        <p:spPr>
          <a:xfrm>
            <a:off x="2571736" y="4214818"/>
            <a:ext cx="10001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24,6</a:t>
            </a:r>
            <a:endParaRPr lang="ru-RU" sz="2800" dirty="0"/>
          </a:p>
        </p:txBody>
      </p:sp>
      <p:sp>
        <p:nvSpPr>
          <p:cNvPr id="28" name="TextBox 27"/>
          <p:cNvSpPr txBox="1"/>
          <p:nvPr/>
        </p:nvSpPr>
        <p:spPr>
          <a:xfrm>
            <a:off x="2928926" y="4643446"/>
            <a:ext cx="9286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720</a:t>
            </a:r>
            <a:endParaRPr lang="ru-RU" sz="2800" dirty="0"/>
          </a:p>
        </p:txBody>
      </p:sp>
      <p:sp>
        <p:nvSpPr>
          <p:cNvPr id="29" name="TextBox 28"/>
          <p:cNvSpPr txBox="1"/>
          <p:nvPr/>
        </p:nvSpPr>
        <p:spPr>
          <a:xfrm>
            <a:off x="6500826" y="2000240"/>
            <a:ext cx="10001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0,49</a:t>
            </a:r>
            <a:endParaRPr lang="ru-RU" sz="2800" dirty="0"/>
          </a:p>
        </p:txBody>
      </p:sp>
      <p:sp>
        <p:nvSpPr>
          <p:cNvPr id="31" name="TextBox 30"/>
          <p:cNvSpPr txBox="1"/>
          <p:nvPr/>
        </p:nvSpPr>
        <p:spPr>
          <a:xfrm>
            <a:off x="6715140" y="2428868"/>
            <a:ext cx="9286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561</a:t>
            </a:r>
            <a:endParaRPr lang="ru-RU" sz="2800" dirty="0"/>
          </a:p>
        </p:txBody>
      </p:sp>
      <p:sp>
        <p:nvSpPr>
          <p:cNvPr id="32" name="TextBox 31"/>
          <p:cNvSpPr txBox="1"/>
          <p:nvPr/>
        </p:nvSpPr>
        <p:spPr>
          <a:xfrm>
            <a:off x="6786578" y="2857496"/>
            <a:ext cx="11430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0,002</a:t>
            </a:r>
            <a:endParaRPr lang="ru-RU" sz="2800" dirty="0"/>
          </a:p>
        </p:txBody>
      </p:sp>
      <p:sp>
        <p:nvSpPr>
          <p:cNvPr id="33" name="TextBox 32"/>
          <p:cNvSpPr txBox="1"/>
          <p:nvPr/>
        </p:nvSpPr>
        <p:spPr>
          <a:xfrm>
            <a:off x="6929454" y="3286124"/>
            <a:ext cx="9286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20,2</a:t>
            </a:r>
            <a:endParaRPr lang="ru-RU" sz="2800" dirty="0"/>
          </a:p>
        </p:txBody>
      </p:sp>
      <p:sp>
        <p:nvSpPr>
          <p:cNvPr id="34" name="TextBox 33"/>
          <p:cNvSpPr txBox="1"/>
          <p:nvPr/>
        </p:nvSpPr>
        <p:spPr>
          <a:xfrm>
            <a:off x="6929454" y="3714752"/>
            <a:ext cx="78581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810</a:t>
            </a:r>
            <a:endParaRPr lang="ru-RU" sz="2800" dirty="0"/>
          </a:p>
        </p:txBody>
      </p:sp>
      <p:sp>
        <p:nvSpPr>
          <p:cNvPr id="35" name="TextBox 34"/>
          <p:cNvSpPr txBox="1"/>
          <p:nvPr/>
        </p:nvSpPr>
        <p:spPr>
          <a:xfrm>
            <a:off x="6500826" y="4143380"/>
            <a:ext cx="78581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32</a:t>
            </a:r>
            <a:endParaRPr lang="ru-RU" sz="28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  <p:bldP spid="31" grpId="0"/>
      <p:bldP spid="32" grpId="0"/>
      <p:bldP spid="33" grpId="0"/>
      <p:bldP spid="34" grpId="0"/>
      <p:bldP spid="3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556FF0A-55FD-4CA5-AD70-38D4C279CAFB}" type="slidenum">
              <a:rPr lang="ru-RU" smtClean="0"/>
              <a:pPr>
                <a:defRPr/>
              </a:pPr>
              <a:t>4</a:t>
            </a:fld>
            <a:endParaRPr lang="ru-RU"/>
          </a:p>
        </p:txBody>
      </p:sp>
      <p:pic>
        <p:nvPicPr>
          <p:cNvPr id="19459" name="Picture 3" descr="C:\Users\Sasha\Downloads\15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1428736"/>
            <a:ext cx="3580802" cy="3879882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714348" y="285728"/>
            <a:ext cx="77867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Put the verbs in brackets into the correct tense form</a:t>
            </a:r>
            <a:endParaRPr lang="ru-RU" sz="24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3857620" y="785794"/>
            <a:ext cx="4643470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400" dirty="0" smtClean="0"/>
              <a:t>But the rabbit (take) a watch out of its pocket.</a:t>
            </a:r>
          </a:p>
          <a:p>
            <a:pPr algn="just"/>
            <a:r>
              <a:rPr lang="en-US" sz="2400" dirty="0" smtClean="0"/>
              <a:t>Alice (jump) to her feet.</a:t>
            </a:r>
          </a:p>
          <a:p>
            <a:pPr algn="just"/>
            <a:r>
              <a:rPr lang="en-US" sz="2400" dirty="0" smtClean="0"/>
              <a:t>She (be) in a very, very large room now.</a:t>
            </a:r>
          </a:p>
          <a:p>
            <a:pPr algn="just"/>
            <a:r>
              <a:rPr lang="en-US" sz="2400" dirty="0" smtClean="0"/>
              <a:t>She (put) her hand into her pocket and (find) some sweets.</a:t>
            </a:r>
          </a:p>
          <a:p>
            <a:pPr algn="just"/>
            <a:endParaRPr lang="en-US" sz="2400" dirty="0" smtClean="0"/>
          </a:p>
          <a:p>
            <a:pPr algn="just"/>
            <a:r>
              <a:rPr lang="en-US" sz="2400" dirty="0" smtClean="0"/>
              <a:t>Suddenly Alice (see) that all the birds and animals (begin) to walk away.</a:t>
            </a:r>
          </a:p>
          <a:p>
            <a:pPr algn="just"/>
            <a:r>
              <a:rPr lang="en-US" sz="2400" dirty="0" smtClean="0"/>
              <a:t>Alice (want) to help the Rabbit to find the fan and the gloves.</a:t>
            </a:r>
          </a:p>
          <a:p>
            <a:pPr algn="just"/>
            <a:r>
              <a:rPr lang="en-US" sz="2400" dirty="0" smtClean="0"/>
              <a:t>She (run) as quickly as she (can).</a:t>
            </a:r>
          </a:p>
          <a:p>
            <a:r>
              <a:rPr lang="en-US" sz="2400" dirty="0" smtClean="0"/>
              <a:t>Alice (turn) and (come) back.</a:t>
            </a:r>
            <a:endParaRPr lang="ru-RU" sz="2400" dirty="0"/>
          </a:p>
        </p:txBody>
      </p:sp>
      <p:sp>
        <p:nvSpPr>
          <p:cNvPr id="9" name="TextBox 8"/>
          <p:cNvSpPr txBox="1"/>
          <p:nvPr/>
        </p:nvSpPr>
        <p:spPr>
          <a:xfrm>
            <a:off x="5857884" y="1142984"/>
            <a:ext cx="16430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took</a:t>
            </a: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215206" y="1500174"/>
            <a:ext cx="12858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jumped</a:t>
            </a: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429256" y="2214554"/>
            <a:ext cx="14287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was</a:t>
            </a: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214810" y="3357562"/>
            <a:ext cx="64294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put</a:t>
            </a: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215074" y="3429000"/>
            <a:ext cx="13573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found</a:t>
            </a: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643570" y="4429132"/>
            <a:ext cx="13573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saw</a:t>
            </a: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000892" y="4429132"/>
            <a:ext cx="14287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began</a:t>
            </a: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7643834" y="5214950"/>
            <a:ext cx="13573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wanted</a:t>
            </a: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857752" y="5929330"/>
            <a:ext cx="8572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ran</a:t>
            </a: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786446" y="5929330"/>
            <a:ext cx="10715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could</a:t>
            </a: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786578" y="5929331"/>
            <a:ext cx="150019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turned</a:t>
            </a: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7929586" y="6215082"/>
            <a:ext cx="10001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</a:rPr>
              <a:t>came</a:t>
            </a:r>
            <a:endParaRPr lang="ru-RU" sz="2400" dirty="0">
              <a:solidFill>
                <a:srgbClr val="FF0000"/>
              </a:solidFill>
            </a:endParaRPr>
          </a:p>
        </p:txBody>
      </p:sp>
      <p:cxnSp>
        <p:nvCxnSpPr>
          <p:cNvPr id="25" name="Прямая со стрелкой 24"/>
          <p:cNvCxnSpPr/>
          <p:nvPr/>
        </p:nvCxnSpPr>
        <p:spPr>
          <a:xfrm flipV="1">
            <a:off x="5429256" y="6286520"/>
            <a:ext cx="1428760" cy="21431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9" grpId="0"/>
      <p:bldP spid="10" grpId="0"/>
      <p:bldP spid="12" grpId="0"/>
      <p:bldP spid="14" grpId="0"/>
      <p:bldP spid="16" grpId="0"/>
      <p:bldP spid="17" grpId="0"/>
      <p:bldP spid="18" grpId="0"/>
      <p:bldP spid="19" grpId="0"/>
      <p:bldP spid="20" grpId="0"/>
      <p:bldP spid="21" grpId="0"/>
      <p:bldP spid="2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Решите уравнения</a:t>
            </a:r>
            <a:endParaRPr lang="ru-RU" b="1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556FF0A-55FD-4CA5-AD70-38D4C279CAFB}" type="slidenum">
              <a:rPr lang="ru-RU" smtClean="0"/>
              <a:pPr>
                <a:defRPr/>
              </a:pPr>
              <a:t>5</a:t>
            </a:fld>
            <a:endParaRPr lang="ru-RU"/>
          </a:p>
        </p:txBody>
      </p:sp>
      <p:pic>
        <p:nvPicPr>
          <p:cNvPr id="18434" name="Picture 2" descr="C:\Users\Sasha\Downloads\16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1428736"/>
            <a:ext cx="4248472" cy="4320480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5286380" y="2071678"/>
            <a:ext cx="28575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(</a:t>
            </a:r>
            <a:r>
              <a:rPr lang="ru-RU" sz="2800" dirty="0" err="1" smtClean="0"/>
              <a:t>х</a:t>
            </a:r>
            <a:r>
              <a:rPr lang="ru-RU" sz="2800" dirty="0" smtClean="0"/>
              <a:t> – 5,6):12=3,7</a:t>
            </a:r>
            <a:endParaRPr lang="ru-RU" sz="2800" dirty="0"/>
          </a:p>
        </p:txBody>
      </p:sp>
      <p:sp>
        <p:nvSpPr>
          <p:cNvPr id="11" name="TextBox 10"/>
          <p:cNvSpPr txBox="1"/>
          <p:nvPr/>
        </p:nvSpPr>
        <p:spPr>
          <a:xfrm>
            <a:off x="5214942" y="3786190"/>
            <a:ext cx="30003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12х+14х+4,2=12</a:t>
            </a:r>
            <a:endParaRPr lang="ru-RU" sz="2800" dirty="0"/>
          </a:p>
        </p:txBody>
      </p:sp>
      <p:sp>
        <p:nvSpPr>
          <p:cNvPr id="13" name="TextBox 12"/>
          <p:cNvSpPr txBox="1"/>
          <p:nvPr/>
        </p:nvSpPr>
        <p:spPr>
          <a:xfrm>
            <a:off x="5786446" y="2714620"/>
            <a:ext cx="18573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Х=50</a:t>
            </a:r>
            <a:endParaRPr lang="ru-RU" sz="2800" dirty="0"/>
          </a:p>
        </p:txBody>
      </p:sp>
      <p:sp>
        <p:nvSpPr>
          <p:cNvPr id="14" name="TextBox 13"/>
          <p:cNvSpPr txBox="1"/>
          <p:nvPr/>
        </p:nvSpPr>
        <p:spPr>
          <a:xfrm>
            <a:off x="5929322" y="4500570"/>
            <a:ext cx="17145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Х=0,3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1" grpId="0"/>
      <p:bldP spid="13" grpId="0"/>
      <p:bldP spid="1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143240" y="642918"/>
            <a:ext cx="6482028" cy="5939874"/>
          </a:xfrm>
        </p:spPr>
        <p:txBody>
          <a:bodyPr/>
          <a:lstStyle/>
          <a:p>
            <a:pPr>
              <a:tabLst>
                <a:tab pos="1978025" algn="l"/>
              </a:tabLst>
            </a:pP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4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4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One, two, three, four</a:t>
            </a:r>
            <a:br>
              <a:rPr lang="en-US" sz="4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Alice ran, ran, ran</a:t>
            </a:r>
            <a:br>
              <a:rPr lang="en-US" sz="4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Five, six, seven, eight</a:t>
            </a:r>
            <a:br>
              <a:rPr lang="en-US" sz="4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The Rabbit ran too</a:t>
            </a:r>
            <a:br>
              <a:rPr lang="en-US" sz="4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Nine, ten</a:t>
            </a:r>
            <a:br>
              <a:rPr lang="en-US" sz="4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Alice fell down, </a:t>
            </a:r>
            <a:br>
              <a:rPr lang="en-US" sz="4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Down, down, down</a:t>
            </a:r>
            <a:br>
              <a:rPr lang="en-US" sz="4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Come back Alice</a:t>
            </a:r>
            <a:br>
              <a:rPr lang="en-US" sz="4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Home, home, home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4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4000" dirty="0" smtClean="0">
                <a:latin typeface="Times New Roman" pitchFamily="18" charset="0"/>
                <a:cs typeface="Times New Roman" pitchFamily="18" charset="0"/>
              </a:rPr>
            </a:b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E845580-126B-448E-99FD-B7932BE860A0}" type="slidenum">
              <a:rPr lang="ru-RU" smtClean="0"/>
              <a:pPr>
                <a:defRPr/>
              </a:pPr>
              <a:t>6</a:t>
            </a:fld>
            <a:endParaRPr lang="ru-RU"/>
          </a:p>
        </p:txBody>
      </p:sp>
      <p:sp>
        <p:nvSpPr>
          <p:cNvPr id="4" name="TextBox 3"/>
          <p:cNvSpPr txBox="1"/>
          <p:nvPr/>
        </p:nvSpPr>
        <p:spPr>
          <a:xfrm>
            <a:off x="2000232" y="285728"/>
            <a:ext cx="52864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2800" b="1" dirty="0" smtClean="0"/>
              <a:t>Физкультминутка от кошки</a:t>
            </a:r>
            <a:endParaRPr lang="ru-RU" sz="2800" b="1" dirty="0"/>
          </a:p>
        </p:txBody>
      </p:sp>
      <p:pic>
        <p:nvPicPr>
          <p:cNvPr id="7170" name="Picture 2" descr="http://s40.radikal.ru/i087/0906/87/ff65c561fc5b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5144" y="1357298"/>
            <a:ext cx="3845080" cy="4143404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1357290" y="5357826"/>
            <a:ext cx="15716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accent6">
                    <a:lumMod val="75000"/>
                  </a:schemeClr>
                </a:solidFill>
              </a:rPr>
              <a:t>Cat</a:t>
            </a:r>
            <a:endParaRPr lang="ru-RU" sz="2800" b="1" dirty="0">
              <a:solidFill>
                <a:schemeClr val="accent6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556FF0A-55FD-4CA5-AD70-38D4C279CAFB}" type="slidenum">
              <a:rPr lang="ru-RU" smtClean="0"/>
              <a:pPr>
                <a:defRPr/>
              </a:pPr>
              <a:t>7</a:t>
            </a:fld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785786" y="500042"/>
            <a:ext cx="750099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/>
              <a:t>Помогите Алисе решить задачу</a:t>
            </a:r>
            <a:endParaRPr lang="ru-RU" sz="3600" b="1" dirty="0"/>
          </a:p>
        </p:txBody>
      </p:sp>
      <p:pic>
        <p:nvPicPr>
          <p:cNvPr id="1026" name="Picture 2" descr="http://cs3.livemaster.ru/zhurnalfoto/e/d/b/13031900474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1428736"/>
            <a:ext cx="4193425" cy="4000528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1357290" y="5500702"/>
            <a:ext cx="17859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accent6">
                    <a:lumMod val="75000"/>
                  </a:schemeClr>
                </a:solidFill>
              </a:rPr>
              <a:t>Birds</a:t>
            </a:r>
            <a:endParaRPr lang="ru-RU" sz="2800" b="1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500562" y="1571612"/>
            <a:ext cx="392909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№ </a:t>
            </a:r>
            <a:r>
              <a:rPr lang="en-US" sz="2800" b="1" dirty="0" smtClean="0"/>
              <a:t>145</a:t>
            </a:r>
            <a:r>
              <a:rPr lang="ru-RU" sz="2800" b="1" dirty="0" smtClean="0"/>
              <a:t>4  стр. 222</a:t>
            </a:r>
            <a:endParaRPr lang="ru-RU" sz="28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4071934" y="2428868"/>
            <a:ext cx="450059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b="1" dirty="0" smtClean="0"/>
              <a:t>	За 2,4 ч мальчик прошел 7,2 км. Сколько километров он пройдет с той же скоростью за 1,6 ч?</a:t>
            </a:r>
            <a:endParaRPr lang="ru-RU" sz="24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5214942" y="4572008"/>
            <a:ext cx="30003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Ответ: 4,8 км.</a:t>
            </a:r>
            <a:endParaRPr lang="ru-RU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82660"/>
          </a:xfrm>
        </p:spPr>
        <p:txBody>
          <a:bodyPr/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Льюис Кэрролл «Алиса в Стране чудес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556FF0A-55FD-4CA5-AD70-38D4C279CAFB}" type="slidenum">
              <a:rPr lang="ru-RU" smtClean="0"/>
              <a:pPr>
                <a:defRPr/>
              </a:pPr>
              <a:t>8</a:t>
            </a:fld>
            <a:endParaRPr lang="ru-RU"/>
          </a:p>
        </p:txBody>
      </p:sp>
      <p:pic>
        <p:nvPicPr>
          <p:cNvPr id="17412" name="Picture 4" descr="C:\Users\Sasha\Downloads\2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 r="39482"/>
          <a:stretch>
            <a:fillRect/>
          </a:stretch>
        </p:blipFill>
        <p:spPr bwMode="auto">
          <a:xfrm>
            <a:off x="714348" y="1500174"/>
            <a:ext cx="3456384" cy="4392488"/>
          </a:xfrm>
          <a:prstGeom prst="rect">
            <a:avLst/>
          </a:prstGeom>
          <a:noFill/>
        </p:spPr>
      </p:pic>
      <p:pic>
        <p:nvPicPr>
          <p:cNvPr id="17413" name="Picture 5" descr="C:\Users\Sasha\Downloads\9.JPG"/>
          <p:cNvPicPr>
            <a:picLocks noChangeAspect="1" noChangeArrowheads="1"/>
          </p:cNvPicPr>
          <p:nvPr/>
        </p:nvPicPr>
        <p:blipFill>
          <a:blip r:embed="rId3" cstate="print"/>
          <a:srcRect t="2751" r="54326" b="3801"/>
          <a:stretch>
            <a:fillRect/>
          </a:stretch>
        </p:blipFill>
        <p:spPr bwMode="auto">
          <a:xfrm>
            <a:off x="4643438" y="1500174"/>
            <a:ext cx="3889002" cy="4454675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1643042" y="6000768"/>
            <a:ext cx="57150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Чарльз </a:t>
            </a:r>
            <a:r>
              <a:rPr lang="ru-RU" b="1" dirty="0" err="1" smtClean="0"/>
              <a:t>Людвидт</a:t>
            </a:r>
            <a:r>
              <a:rPr lang="ru-RU" b="1" dirty="0" smtClean="0"/>
              <a:t> Доджсон родился 27.01.1832 г.</a:t>
            </a:r>
          </a:p>
          <a:p>
            <a:r>
              <a:rPr lang="ru-RU" b="1" dirty="0" smtClean="0"/>
              <a:t>«Алиса в Стране чудес» была издана в 1865 г.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556FF0A-55FD-4CA5-AD70-38D4C279CAFB}" type="slidenum">
              <a:rPr lang="ru-RU" smtClean="0"/>
              <a:pPr>
                <a:defRPr/>
              </a:pPr>
              <a:t>9</a:t>
            </a:fld>
            <a:endParaRPr lang="ru-RU"/>
          </a:p>
        </p:txBody>
      </p:sp>
      <p:pic>
        <p:nvPicPr>
          <p:cNvPr id="22530" name="Picture 2" descr="http://img1.liveinternet.ru/images/attach/b/3/20/302/20302078_03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1071546"/>
            <a:ext cx="3386876" cy="5500726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785786" y="214290"/>
            <a:ext cx="764386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/>
              <a:t>Округлите дроби и </a:t>
            </a:r>
            <a:r>
              <a:rPr lang="ru-RU" sz="2800" b="1" dirty="0" smtClean="0"/>
              <a:t>вставьте соответствующие буквы в таблицу</a:t>
            </a:r>
            <a:endParaRPr lang="ru-RU" sz="28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4357686" y="1428736"/>
            <a:ext cx="34290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6,1268  до десятых 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6500826" y="1214422"/>
            <a:ext cx="64294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>
                <a:solidFill>
                  <a:schemeClr val="accent5">
                    <a:lumMod val="75000"/>
                  </a:schemeClr>
                </a:solidFill>
              </a:rPr>
              <a:t>o</a:t>
            </a:r>
            <a:endParaRPr lang="ru-RU" sz="40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357686" y="1928802"/>
            <a:ext cx="292895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1,69  </a:t>
            </a:r>
            <a:r>
              <a:rPr lang="ru-RU" dirty="0" smtClean="0"/>
              <a:t>до целых</a:t>
            </a: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6000760" y="1714488"/>
            <a:ext cx="7143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>
                <a:solidFill>
                  <a:schemeClr val="accent5">
                    <a:lumMod val="75000"/>
                  </a:schemeClr>
                </a:solidFill>
              </a:rPr>
              <a:t>m</a:t>
            </a:r>
            <a:endParaRPr lang="ru-RU" sz="40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357686" y="2428868"/>
            <a:ext cx="25003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37,444</a:t>
            </a:r>
            <a:r>
              <a:rPr lang="ru-RU" dirty="0" smtClean="0"/>
              <a:t>  до сотых</a:t>
            </a:r>
            <a:r>
              <a:rPr lang="en-US" dirty="0" smtClean="0"/>
              <a:t>  </a:t>
            </a:r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6215074" y="2214554"/>
            <a:ext cx="5715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chemeClr val="accent5">
                    <a:lumMod val="75000"/>
                  </a:schemeClr>
                </a:solidFill>
              </a:rPr>
              <a:t>е</a:t>
            </a:r>
            <a:endParaRPr lang="ru-RU" sz="40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357686" y="2928934"/>
            <a:ext cx="27146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0,8218 до тысячных</a:t>
            </a:r>
            <a:endParaRPr lang="ru-RU" dirty="0"/>
          </a:p>
        </p:txBody>
      </p:sp>
      <p:sp>
        <p:nvSpPr>
          <p:cNvPr id="15" name="TextBox 14"/>
          <p:cNvSpPr txBox="1"/>
          <p:nvPr/>
        </p:nvSpPr>
        <p:spPr>
          <a:xfrm>
            <a:off x="6715140" y="2714620"/>
            <a:ext cx="7143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>
                <a:solidFill>
                  <a:schemeClr val="accent5">
                    <a:lumMod val="75000"/>
                  </a:schemeClr>
                </a:solidFill>
              </a:rPr>
              <a:t>w</a:t>
            </a:r>
            <a:endParaRPr lang="ru-RU" sz="40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429124" y="3429000"/>
            <a:ext cx="30718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413,3 </a:t>
            </a:r>
            <a:r>
              <a:rPr lang="ru-RU" dirty="0" smtClean="0"/>
              <a:t>до десятков </a:t>
            </a:r>
            <a:endParaRPr lang="ru-RU" dirty="0"/>
          </a:p>
        </p:txBody>
      </p:sp>
      <p:sp>
        <p:nvSpPr>
          <p:cNvPr id="17" name="TextBox 16"/>
          <p:cNvSpPr txBox="1"/>
          <p:nvPr/>
        </p:nvSpPr>
        <p:spPr>
          <a:xfrm>
            <a:off x="6500826" y="3214686"/>
            <a:ext cx="5715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>
                <a:solidFill>
                  <a:schemeClr val="accent5">
                    <a:lumMod val="75000"/>
                  </a:schemeClr>
                </a:solidFill>
              </a:rPr>
              <a:t>k</a:t>
            </a:r>
            <a:endParaRPr lang="ru-RU" sz="40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429124" y="4000504"/>
            <a:ext cx="28575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2,385 </a:t>
            </a:r>
            <a:r>
              <a:rPr lang="ru-RU" dirty="0" smtClean="0"/>
              <a:t>до десятых</a:t>
            </a:r>
            <a:endParaRPr lang="ru-RU" dirty="0"/>
          </a:p>
        </p:txBody>
      </p:sp>
      <p:sp>
        <p:nvSpPr>
          <p:cNvPr id="19" name="TextBox 18"/>
          <p:cNvSpPr txBox="1"/>
          <p:nvPr/>
        </p:nvSpPr>
        <p:spPr>
          <a:xfrm>
            <a:off x="6429388" y="3786190"/>
            <a:ext cx="64294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>
                <a:solidFill>
                  <a:schemeClr val="accent5">
                    <a:lumMod val="75000"/>
                  </a:schemeClr>
                </a:solidFill>
              </a:rPr>
              <a:t>r</a:t>
            </a:r>
            <a:endParaRPr lang="ru-RU" sz="40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429124" y="4572008"/>
            <a:ext cx="20717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801,9 до сотен</a:t>
            </a:r>
            <a:endParaRPr lang="ru-RU" dirty="0"/>
          </a:p>
        </p:txBody>
      </p:sp>
      <p:sp>
        <p:nvSpPr>
          <p:cNvPr id="21" name="TextBox 20"/>
          <p:cNvSpPr txBox="1"/>
          <p:nvPr/>
        </p:nvSpPr>
        <p:spPr>
          <a:xfrm>
            <a:off x="6215074" y="4429132"/>
            <a:ext cx="78581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 smtClean="0">
                <a:solidFill>
                  <a:schemeClr val="accent5">
                    <a:lumMod val="75000"/>
                  </a:schemeClr>
                </a:solidFill>
              </a:rPr>
              <a:t>h</a:t>
            </a:r>
            <a:endParaRPr lang="ru-RU" sz="40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graphicFrame>
        <p:nvGraphicFramePr>
          <p:cNvPr id="22" name="Таблица 21"/>
          <p:cNvGraphicFramePr>
            <a:graphicFrameLocks noGrp="1"/>
          </p:cNvGraphicFramePr>
          <p:nvPr/>
        </p:nvGraphicFramePr>
        <p:xfrm>
          <a:off x="3786180" y="5143512"/>
          <a:ext cx="5024430" cy="7315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58270"/>
                <a:gridCol w="558270"/>
                <a:gridCol w="407472"/>
                <a:gridCol w="709068"/>
                <a:gridCol w="410128"/>
                <a:gridCol w="714380"/>
                <a:gridCol w="500066"/>
                <a:gridCol w="608506"/>
                <a:gridCol w="558270"/>
              </a:tblGrid>
              <a:tr h="35719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800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6,1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2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37,44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0,822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6,1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/>
                        <a:t>2,4</a:t>
                      </a:r>
                      <a:endParaRPr lang="ru-RU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smtClean="0"/>
                        <a:t>410</a:t>
                      </a:r>
                      <a:endParaRPr lang="ru-RU" b="1" dirty="0"/>
                    </a:p>
                  </a:txBody>
                  <a:tcPr/>
                </a:tc>
              </a:tr>
              <a:tr h="357190"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h</a:t>
                      </a:r>
                      <a:endParaRPr lang="ru-RU" b="1" dirty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o</a:t>
                      </a:r>
                      <a:endParaRPr lang="ru-RU" b="1" dirty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m</a:t>
                      </a:r>
                      <a:endParaRPr lang="ru-RU" b="1" dirty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e</a:t>
                      </a:r>
                      <a:endParaRPr lang="ru-RU" b="1" dirty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b="1" dirty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w</a:t>
                      </a:r>
                      <a:endParaRPr lang="ru-RU" b="1" dirty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o</a:t>
                      </a:r>
                      <a:endParaRPr lang="ru-RU" b="1" dirty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r</a:t>
                      </a:r>
                      <a:endParaRPr lang="ru-RU" b="1" dirty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b="1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k</a:t>
                      </a:r>
                      <a:endParaRPr lang="ru-RU" b="1" dirty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нач.школа 1.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нач.школа 1.</Template>
  <TotalTime>457</TotalTime>
  <Words>375</Words>
  <Application>Microsoft Office PowerPoint</Application>
  <PresentationFormat>Экран (4:3)</PresentationFormat>
  <Paragraphs>128</Paragraphs>
  <Slides>12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нач.школа 1.</vt:lpstr>
      <vt:lpstr>Путешествие с Алисой A journey with Alice</vt:lpstr>
      <vt:lpstr>Слайд 2</vt:lpstr>
      <vt:lpstr>Слайд 3</vt:lpstr>
      <vt:lpstr>Слайд 4</vt:lpstr>
      <vt:lpstr>Решите уравнения</vt:lpstr>
      <vt:lpstr>  One, two, three, four Alice ran, ran, ran Five, six, seven, eight The Rabbit ran too Nine, ten Alice fell down,  Down, down, down Come back Alice Home, home, home  </vt:lpstr>
      <vt:lpstr>Слайд 7</vt:lpstr>
      <vt:lpstr>Льюис Кэрролл «Алиса в Стране чудес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Путешествие с Алисой A journey with Alice</dc:title>
  <dc:creator>Sasha</dc:creator>
  <dc:description>http://aida.ucoz.ru</dc:description>
  <cp:lastModifiedBy>User</cp:lastModifiedBy>
  <cp:revision>46</cp:revision>
  <dcterms:created xsi:type="dcterms:W3CDTF">2014-04-14T05:33:54Z</dcterms:created>
  <dcterms:modified xsi:type="dcterms:W3CDTF">2014-04-16T17:42:50Z</dcterms:modified>
</cp:coreProperties>
</file>