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2.xml" ContentType="application/vnd.openxmlformats-officedocument.theme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theme/theme4.xml" ContentType="application/vnd.openxmlformats-officedocument.theme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theme/theme5.xml" ContentType="application/vnd.openxmlformats-officedocument.theme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theme/theme8.xml" ContentType="application/vnd.openxmlformats-officedocument.theme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theme/theme9.xml" ContentType="application/vnd.openxmlformats-officedocument.theme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theme/theme10.xml" ContentType="application/vnd.openxmlformats-officedocument.theme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1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theme/theme12.xml" ContentType="application/vnd.openxmlformats-officedocument.theme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theme/theme13.xml" ContentType="application/vnd.openxmlformats-officedocument.theme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theme/theme1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7" r:id="rId2"/>
    <p:sldMasterId id="2147483713" r:id="rId3"/>
    <p:sldMasterId id="2147483725" r:id="rId4"/>
    <p:sldMasterId id="2147483737" r:id="rId5"/>
    <p:sldMasterId id="2147483749" r:id="rId6"/>
    <p:sldMasterId id="2147483761" r:id="rId7"/>
    <p:sldMasterId id="2147483773" r:id="rId8"/>
    <p:sldMasterId id="2147483785" r:id="rId9"/>
    <p:sldMasterId id="2147483797" r:id="rId10"/>
    <p:sldMasterId id="2147483809" r:id="rId11"/>
    <p:sldMasterId id="2147483821" r:id="rId12"/>
    <p:sldMasterId id="2147483833" r:id="rId13"/>
    <p:sldMasterId id="2147483845" r:id="rId14"/>
  </p:sldMasterIdLst>
  <p:sldIdLst>
    <p:sldId id="256" r:id="rId15"/>
    <p:sldId id="258" r:id="rId16"/>
    <p:sldId id="257" r:id="rId17"/>
    <p:sldId id="259" r:id="rId18"/>
    <p:sldId id="260" r:id="rId19"/>
    <p:sldId id="263" r:id="rId20"/>
    <p:sldId id="265" r:id="rId21"/>
    <p:sldId id="262" r:id="rId22"/>
    <p:sldId id="264" r:id="rId23"/>
    <p:sldId id="266" r:id="rId24"/>
    <p:sldId id="267" r:id="rId25"/>
    <p:sldId id="268" r:id="rId26"/>
    <p:sldId id="269" r:id="rId27"/>
    <p:sldId id="270" r:id="rId28"/>
    <p:sldId id="261" r:id="rId2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6" autoAdjust="0"/>
    <p:restoredTop sz="94660"/>
  </p:normalViewPr>
  <p:slideViewPr>
    <p:cSldViewPr>
      <p:cViewPr varScale="1">
        <p:scale>
          <a:sx n="100" d="100"/>
          <a:sy n="100" d="100"/>
        </p:scale>
        <p:origin x="-32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Master" Target="slideMasters/slideMaster13.xml"/><Relationship Id="rId18" Type="http://schemas.openxmlformats.org/officeDocument/2006/relationships/slide" Target="slides/slide4.xml"/><Relationship Id="rId26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7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3.xml"/><Relationship Id="rId25" Type="http://schemas.openxmlformats.org/officeDocument/2006/relationships/slide" Target="slides/slide11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2.xml"/><Relationship Id="rId20" Type="http://schemas.openxmlformats.org/officeDocument/2006/relationships/slide" Target="slides/slide6.xml"/><Relationship Id="rId2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0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.xml"/><Relationship Id="rId23" Type="http://schemas.openxmlformats.org/officeDocument/2006/relationships/slide" Target="slides/slide9.xml"/><Relationship Id="rId28" Type="http://schemas.openxmlformats.org/officeDocument/2006/relationships/slide" Target="slides/slide1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8.xml"/><Relationship Id="rId27" Type="http://schemas.openxmlformats.org/officeDocument/2006/relationships/slide" Target="slides/slide13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95A424-38B5-4C62-BFAE-89F55FD7969A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83905-3E30-4428-BD35-BD1D6A1CCA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1593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95A424-38B5-4C62-BFAE-89F55FD7969A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83905-3E30-4428-BD35-BD1D6A1CCA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9303145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7FBB59-3BA2-4203-BDDC-7A46F57ADB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484311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6A3178-1CBC-49DC-9394-A11A20DC7E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8511048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1A9DB-140F-4BA0-89FA-13D8110A44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8461659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47F79-BAF4-4C89-8CFD-1D0746065B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085757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679582-41C5-4187-B7F2-2AE0D7A65F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3039935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B92E47-755A-449F-9562-2283B3A59F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0379230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12ADA7-0F10-41D0-8189-D4DBA0A92E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7525131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88F020-5AE7-40B5-93D9-25D340140E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308527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D5929A-73CE-416C-9DCB-FC1D405B78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226487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AF0A09-E391-483A-92D4-DB03FEFFE6D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798211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95A424-38B5-4C62-BFAE-89F55FD7969A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83905-3E30-4428-BD35-BD1D6A1CCA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091487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DAA2D8-60CD-4124-8C05-0B77D41069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813489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8593F7-C6B7-496D-B61B-D4D668C9B3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8570896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3DD670-7709-4FEB-AE53-1E68981F4D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903745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7371A-E8AD-4F16-A862-95420DC9DA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1449594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B577E8-F35A-4E2D-8A17-8CC94D6144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6637179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1D3A1E-98AF-45D9-A150-18D1C9A9F0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6775331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10D64E-A6A9-4ADB-80E2-0B1AAF96DF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0994050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68D167-3D9B-4EDB-9B8E-77BFAED62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444425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EB1C19-8F1A-41B8-81D3-6304485E37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7643665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F29278-F078-4B18-AB18-4D94CBC2F9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209888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95A424-38B5-4C62-BFAE-89F55FD7969A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83905-3E30-4428-BD35-BD1D6A1CCA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2147235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73E1D-1FB8-4458-8F4B-D9D10D73A33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5672016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FCA1A7-E0C2-4EB3-A6B0-8F63B5F87C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355601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9370A3-C2C3-49AB-A955-7D898FDBC7F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6442359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2E1CA-B941-454F-8D81-D02DC42F36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2031250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28CBF5-0F4B-4683-9C21-6A6293AA86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4167427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6D7CB-6599-46AC-A5DD-88E26FC09A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8815109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40A13-B03B-47AD-A91A-F876BD6E1A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0574420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704EA-CB3D-439C-A6BB-D91F7E33CD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2756742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E7F56-A1D9-4E03-BF87-B607644334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309610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959D46-F895-4753-A69B-3C8F91A19A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196641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BA616-C468-4633-A1C9-DE76432175A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8572415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7FF182-5665-40CC-AB9A-714A57EAB3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8675927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2966FF-C9F4-4513-94DA-01395F7565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3146719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A5D5B0-ACFA-4C0E-BFA2-E6EB5D869E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6053392"/>
      </p:ext>
    </p:extLst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2FBF1D-F90D-4678-87F0-6CC685FFEE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542073"/>
      </p:ext>
    </p:extLst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665F6-CDC7-4525-BD34-F2644C57BB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085321"/>
      </p:ext>
    </p:extLst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CF0E1B-115C-4BB4-AA0D-0FED6CD72A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451740"/>
      </p:ext>
    </p:extLst>
  </p:cSld>
  <p:clrMapOvr>
    <a:masterClrMapping/>
  </p:clrMapOvr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6C0834-9CD0-4E39-8378-F3489131A2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6396640"/>
      </p:ext>
    </p:extLst>
  </p:cSld>
  <p:clrMapOvr>
    <a:masterClrMapping/>
  </p:clrMapOvr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2F741-63C6-4EEA-83E7-6E44F44B53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4927350"/>
      </p:ext>
    </p:extLst>
  </p:cSld>
  <p:clrMapOvr>
    <a:masterClrMapping/>
  </p:clrMapOvr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70DFB-C5DC-4055-92F8-603EE6C8AF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2149185"/>
      </p:ext>
    </p:extLst>
  </p:cSld>
  <p:clrMapOvr>
    <a:masterClrMapping/>
  </p:clrMapOvr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D87749-B995-4918-8D89-9232C28384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83996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EB9994-7230-44AC-ACBC-1CC5854D14D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35571431"/>
      </p:ext>
    </p:extLst>
  </p:cSld>
  <p:clrMapOvr>
    <a:masterClrMapping/>
  </p:clrMapOvr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58A75A-2CB4-4B7C-886E-84A13BE7F1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188549"/>
      </p:ext>
    </p:extLst>
  </p:cSld>
  <p:clrMapOvr>
    <a:masterClrMapping/>
  </p:clrMapOvr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5A45B-87B6-452A-AF7A-200A98695E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9969389"/>
      </p:ext>
    </p:extLst>
  </p:cSld>
  <p:clrMapOvr>
    <a:masterClrMapping/>
  </p:clrMapOvr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892900-D55E-402C-8333-E7A82263FE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9324528"/>
      </p:ext>
    </p:extLst>
  </p:cSld>
  <p:clrMapOvr>
    <a:masterClrMapping/>
  </p:clrMapOvr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BDC967-D79F-4322-9582-FF1FF79C99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5290933"/>
      </p:ext>
    </p:extLst>
  </p:cSld>
  <p:clrMapOvr>
    <a:masterClrMapping/>
  </p:clrMapOvr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1D55B0-E78B-49E5-B84C-14D827C62D2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0072639"/>
      </p:ext>
    </p:extLst>
  </p:cSld>
  <p:clrMapOvr>
    <a:masterClrMapping/>
  </p:clrMapOvr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2AC7FF-ACFF-4DF7-B8D9-E2AD873EF8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98237337"/>
      </p:ext>
    </p:extLst>
  </p:cSld>
  <p:clrMapOvr>
    <a:masterClrMapping/>
  </p:clrMapOvr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F46110-0CEF-4508-8495-BE7DDEFCA1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0347047"/>
      </p:ext>
    </p:extLst>
  </p:cSld>
  <p:clrMapOvr>
    <a:masterClrMapping/>
  </p:clrMapOvr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80C94B-538E-4803-A2F3-67E672F48E8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6536904"/>
      </p:ext>
    </p:extLst>
  </p:cSld>
  <p:clrMapOvr>
    <a:masterClrMapping/>
  </p:clrMapOvr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E86855-01A5-481A-9745-169CB95B1C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064641"/>
      </p:ext>
    </p:extLst>
  </p:cSld>
  <p:clrMapOvr>
    <a:masterClrMapping/>
  </p:clrMapOvr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E427E2-30FD-46F2-AFF1-CCB6B552FA46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9757926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637242-63C2-422B-867A-49DA999CC66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9277560"/>
      </p:ext>
    </p:extLst>
  </p:cSld>
  <p:clrMapOvr>
    <a:masterClrMapping/>
  </p:clrMapOvr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F27584-D53E-42D4-8565-E63F09D4291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83477618"/>
      </p:ext>
    </p:extLst>
  </p:cSld>
  <p:clrMapOvr>
    <a:masterClrMapping/>
  </p:clrMapOvr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98B62-43C4-4358-8C78-D2A74E425EC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4176811"/>
      </p:ext>
    </p:extLst>
  </p:cSld>
  <p:clrMapOvr>
    <a:masterClrMapping/>
  </p:clrMapOvr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5BF08C-2B7D-49B3-BC87-6FB9509C5C4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03155814"/>
      </p:ext>
    </p:extLst>
  </p:cSld>
  <p:clrMapOvr>
    <a:masterClrMapping/>
  </p:clrMapOvr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4E399-B547-4146-A561-218A8BC98AD0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0520985"/>
      </p:ext>
    </p:extLst>
  </p:cSld>
  <p:clrMapOvr>
    <a:masterClrMapping/>
  </p:clrMapOvr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F17A9-FBD6-471D-A84D-E81C1482525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3644885"/>
      </p:ext>
    </p:extLst>
  </p:cSld>
  <p:clrMapOvr>
    <a:masterClrMapping/>
  </p:clrMapOvr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131DF-5212-44A3-A77D-00B31A78AA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3647901"/>
      </p:ext>
    </p:extLst>
  </p:cSld>
  <p:clrMapOvr>
    <a:masterClrMapping/>
  </p:clrMapOvr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710D5-86B5-4D97-A76F-9EA5E5F1AEB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40540548"/>
      </p:ext>
    </p:extLst>
  </p:cSld>
  <p:clrMapOvr>
    <a:masterClrMapping/>
  </p:clrMapOvr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79AD24-1118-4430-9436-D3E04F8E89A3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5717806"/>
      </p:ext>
    </p:extLst>
  </p:cSld>
  <p:clrMapOvr>
    <a:masterClrMapping/>
  </p:clrMapOvr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76A5E5-2CCC-40CA-A8CF-F0EA7065224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6428349"/>
      </p:ext>
    </p:extLst>
  </p:cSld>
  <p:clrMapOvr>
    <a:masterClrMapping/>
  </p:clrMapOvr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F64201-3801-4C0A-B5A6-AFEEF62CF0E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42917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95316-62F9-4E70-AD68-9A42EED14624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2874891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840448-400D-4173-AD4E-C0C680E5BA6A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324249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B57CB-C727-42E7-A360-4EF646DB6CBC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788935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07894-6FB1-4396-86D6-4DF7F8A7DF11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31714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95A424-38B5-4C62-BFAE-89F55FD7969A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83905-3E30-4428-BD35-BD1D6A1CCA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53888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15930C-F54E-411F-A8F1-98C127A327B9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882379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9D43FB-AFAE-4EEA-ABBD-2844EB51533E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31688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0278AB-8A40-48F4-A5E8-CE5FBB0CF842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7732710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FBB959-1141-4EB5-A42E-45DAB8C5A36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4753956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504AD-E098-4DF2-BDCA-727E1DFD772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2685407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r>
              <a:rPr lang="ru-RU" noProof="0" smtClean="0"/>
              <a:t>Вставка рисунка SmartArt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BAA5A4-3BCD-4E22-8EAF-EDA908D32E85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0636020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70EBF9-B9C6-4F1A-85C4-9E24112517ED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9948920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Заголовок и объект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29776A-0727-474E-A3F6-156B332E2E3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36044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84CF9-0B26-4F48-9137-2DDFEBD299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74305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433F9-5B24-4AC4-9D0F-4C705FBDC9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3087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95A424-38B5-4C62-BFAE-89F55FD7969A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83905-3E30-4428-BD35-BD1D6A1CCA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08802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422946-AA07-4C52-B275-D777063C39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53377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0F29CD-A199-424C-B7F5-BBD3866812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890832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2C91AF-016E-4F89-A51D-B0AC806902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86606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2B23DB-F730-4A2F-B625-1DAEB01764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215962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612FC1-853A-4C54-BB1C-B429B3A8F2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634000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1366B8-4E73-4585-B11E-D1AD9D61BB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375420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E8EFBF-81A1-41B1-8784-ABF8B3650C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733465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EF586-D267-4516-B2C0-40E3BFE5ECB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435832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D4FC23-830F-469D-8E94-EB3E4E5927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55137021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D44245-037A-4257-AD00-2364577531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9069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95A424-38B5-4C62-BFAE-89F55FD7969A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83905-3E30-4428-BD35-BD1D6A1CCA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62216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E4BD2A-7E4E-424D-BAB9-742A9F98F8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6967107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E137C-8188-47FC-8C50-2D558A4CD7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791878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91A75-C96A-447B-ADCC-0F1DE34F46B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1700542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AB1A18-12A6-4262-AD2C-7574FA969A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4730631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36A03A-28E2-4AA0-8942-50CE081715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9799952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63942A-C7AB-4154-A405-0FAD867D30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1458879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6F3267-EC3A-4551-9560-0EEC814346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6292322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59902-51C4-48E0-AE2A-FE39EAC0F4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2844243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19061-AAF5-419C-BA1C-B96515A83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567288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2906A2-ECD5-4B29-89D1-DD4E1D9363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517936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95A424-38B5-4C62-BFAE-89F55FD7969A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83905-3E30-4428-BD35-BD1D6A1CCA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7457471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13AEC-B332-4604-8310-698EBA385E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211272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FFDBC-FEB0-423B-88D3-DF7A4DA303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595859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16258-7319-4684-B461-9C95179C21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00431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221C4F-7BFC-40B5-B10B-B786889576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990729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36BC5F-946F-4FC8-BC70-1C658E5184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3138616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FBEF2-69D5-40FD-86E5-A18A75A782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185030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6C9FFF-C9A3-4B42-ABB2-C05838EEA7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3718294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DF854-6468-40DC-8E6D-96EF0F7C75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201847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F7B746-7A90-4813-A9A0-5416E338B7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6176461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B047D4-B850-401A-9FDC-CE17E8CD74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1958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95A424-38B5-4C62-BFAE-89F55FD7969A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83905-3E30-4428-BD35-BD1D6A1CCA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725335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6545EC-8D83-476C-9EFE-AAD29A3B41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925982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A7BC22-ACD9-446D-BF97-F66C1F25F1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0393613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208FD1-26C0-481D-A7EB-B9A7614B549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648971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9E1E6B-E927-4F24-B7F4-9BB3396CBE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971064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A5BE25-119E-4945-B7C3-144EF7CBBF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4098908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199340-6BF6-417A-AD74-C7291F1CA3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6140061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9C9C9A-5169-4605-BC82-8C8A44AF5B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5609220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91F59-30D8-4D37-B93A-3167DF8BE5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157666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4DDF1F-433A-4084-8C9E-9D12BC89C9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530748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03BA1F-7EA5-4903-9C6E-EAFB3F0287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1400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95A424-38B5-4C62-BFAE-89F55FD7969A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83905-3E30-4428-BD35-BD1D6A1CCA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903644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36331-9553-4892-904E-03482E51FB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8593693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2CA2FA-9127-4590-8FB4-94F3E3D862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278124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639D03-C093-4169-AAD0-3CE5DB681A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4598207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3B0177-9385-44EF-9B39-91544F5B90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0523212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5F1A1E-2452-4289-BD26-AF9464FC24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4719551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25651A-ECE9-4A8D-8FD6-1C08A749C4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0997111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71C278-79E3-4347-BEF7-86BAFC0482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39343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420147-344B-49BB-B486-8C2B92442F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8511257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316294-1893-4B32-8D0E-3B5DC0B51E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2601732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02946-CD3D-44CA-884E-FB78D4EFC6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08795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95A424-38B5-4C62-BFAE-89F55FD7969A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83905-3E30-4428-BD35-BD1D6A1CCA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127028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5B62A8-10E3-4B80-9AEC-1C885B8E85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8362460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C75A1C-3A7B-4128-8C42-970189A340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227492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F95448-67F1-4E0F-AD2D-C17E65116A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231559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C3F899-1298-43B4-9E41-24D4739D24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3101516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D18192-1EF8-4A22-B210-647934B2A6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872913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D3899F-0489-480B-83FF-04DD125023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09342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B4574B-9E7F-46F8-9288-FD27A225BF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14832808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1AADEA-2706-4E0E-A98D-3D082351F7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1932766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761F00-F8B8-4FCF-8EFD-1193DB9819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212970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5932F-8B53-4040-8CFB-4EAB515AF1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02503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595A424-38B5-4C62-BFAE-89F55FD7969A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0F83905-3E30-4428-BD35-BD1D6A1CCA3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072922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FE9E9A-7E0E-46BB-AC39-3BAB5BD449E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2692444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AA1ADF-7682-45CE-A780-548F609357F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6046605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F5021D-5F20-4434-9C2A-83FBB7E1C3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83447303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67935F-2E40-40BC-BAD4-2F3F7C3F86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9872434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CA9EA-57EF-4735-B9E0-8D0B8B0B9F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6362831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BE9D8-92BB-4E71-9FF3-B08B5B619C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991114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06300-44B9-480C-9C41-31AEC940C6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5298177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FCBF9-0FB9-4D7E-9033-762C2E1712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5388416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E6C637-FD3A-4969-8B35-821B7E0ED1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1525363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67B0EB-AD66-4268-93D6-C5A76299A8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2730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2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07.xml"/><Relationship Id="rId7" Type="http://schemas.openxmlformats.org/officeDocument/2006/relationships/slideLayout" Target="../slideLayouts/slideLayout111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105.xml"/><Relationship Id="rId6" Type="http://schemas.openxmlformats.org/officeDocument/2006/relationships/slideLayout" Target="../slideLayouts/slideLayout110.xml"/><Relationship Id="rId11" Type="http://schemas.openxmlformats.org/officeDocument/2006/relationships/slideLayout" Target="../slideLayouts/slideLayout115.xml"/><Relationship Id="rId5" Type="http://schemas.openxmlformats.org/officeDocument/2006/relationships/slideLayout" Target="../slideLayouts/slideLayout109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14.xml"/><Relationship Id="rId4" Type="http://schemas.openxmlformats.org/officeDocument/2006/relationships/slideLayout" Target="../slideLayouts/slideLayout108.xml"/><Relationship Id="rId9" Type="http://schemas.openxmlformats.org/officeDocument/2006/relationships/slideLayout" Target="../slideLayouts/slideLayout113.xml"/><Relationship Id="rId14" Type="http://schemas.openxmlformats.org/officeDocument/2006/relationships/image" Target="../media/image2.png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3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18.xml"/><Relationship Id="rId7" Type="http://schemas.openxmlformats.org/officeDocument/2006/relationships/slideLayout" Target="../slideLayouts/slideLayout122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7.xml"/><Relationship Id="rId1" Type="http://schemas.openxmlformats.org/officeDocument/2006/relationships/slideLayout" Target="../slideLayouts/slideLayout116.xml"/><Relationship Id="rId6" Type="http://schemas.openxmlformats.org/officeDocument/2006/relationships/slideLayout" Target="../slideLayouts/slideLayout121.xml"/><Relationship Id="rId11" Type="http://schemas.openxmlformats.org/officeDocument/2006/relationships/slideLayout" Target="../slideLayouts/slideLayout126.xml"/><Relationship Id="rId5" Type="http://schemas.openxmlformats.org/officeDocument/2006/relationships/slideLayout" Target="../slideLayouts/slideLayout120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25.xml"/><Relationship Id="rId4" Type="http://schemas.openxmlformats.org/officeDocument/2006/relationships/slideLayout" Target="../slideLayouts/slideLayout119.xml"/><Relationship Id="rId9" Type="http://schemas.openxmlformats.org/officeDocument/2006/relationships/slideLayout" Target="../slideLayouts/slideLayout124.xml"/><Relationship Id="rId14" Type="http://schemas.openxmlformats.org/officeDocument/2006/relationships/image" Target="../media/image2.png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11" Type="http://schemas.openxmlformats.org/officeDocument/2006/relationships/slideLayout" Target="../slideLayouts/slideLayout137.xml"/><Relationship Id="rId5" Type="http://schemas.openxmlformats.org/officeDocument/2006/relationships/slideLayout" Target="../slideLayouts/slideLayout131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36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Relationship Id="rId14" Type="http://schemas.openxmlformats.org/officeDocument/2006/relationships/image" Target="../media/image2.png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5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40.xml"/><Relationship Id="rId7" Type="http://schemas.openxmlformats.org/officeDocument/2006/relationships/slideLayout" Target="../slideLayouts/slideLayout144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9.xml"/><Relationship Id="rId1" Type="http://schemas.openxmlformats.org/officeDocument/2006/relationships/slideLayout" Target="../slideLayouts/slideLayout138.xml"/><Relationship Id="rId6" Type="http://schemas.openxmlformats.org/officeDocument/2006/relationships/slideLayout" Target="../slideLayouts/slideLayout143.xml"/><Relationship Id="rId11" Type="http://schemas.openxmlformats.org/officeDocument/2006/relationships/slideLayout" Target="../slideLayouts/slideLayout148.xml"/><Relationship Id="rId5" Type="http://schemas.openxmlformats.org/officeDocument/2006/relationships/slideLayout" Target="../slideLayouts/slideLayout142.xml"/><Relationship Id="rId10" Type="http://schemas.openxmlformats.org/officeDocument/2006/relationships/slideLayout" Target="../slideLayouts/slideLayout147.xml"/><Relationship Id="rId4" Type="http://schemas.openxmlformats.org/officeDocument/2006/relationships/slideLayout" Target="../slideLayouts/slideLayout141.xml"/><Relationship Id="rId9" Type="http://schemas.openxmlformats.org/officeDocument/2006/relationships/slideLayout" Target="../slideLayouts/slideLayout14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6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51.xml"/><Relationship Id="rId7" Type="http://schemas.openxmlformats.org/officeDocument/2006/relationships/slideLayout" Target="../slideLayouts/slideLayout155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50.xml"/><Relationship Id="rId1" Type="http://schemas.openxmlformats.org/officeDocument/2006/relationships/slideLayout" Target="../slideLayouts/slideLayout149.xml"/><Relationship Id="rId6" Type="http://schemas.openxmlformats.org/officeDocument/2006/relationships/slideLayout" Target="../slideLayouts/slideLayout154.xml"/><Relationship Id="rId11" Type="http://schemas.openxmlformats.org/officeDocument/2006/relationships/slideLayout" Target="../slideLayouts/slideLayout159.xml"/><Relationship Id="rId5" Type="http://schemas.openxmlformats.org/officeDocument/2006/relationships/slideLayout" Target="../slideLayouts/slideLayout153.xml"/><Relationship Id="rId10" Type="http://schemas.openxmlformats.org/officeDocument/2006/relationships/slideLayout" Target="../slideLayouts/slideLayout158.xml"/><Relationship Id="rId4" Type="http://schemas.openxmlformats.org/officeDocument/2006/relationships/slideLayout" Target="../slideLayouts/slideLayout152.xml"/><Relationship Id="rId9" Type="http://schemas.openxmlformats.org/officeDocument/2006/relationships/slideLayout" Target="../slideLayouts/slideLayout157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14.xml"/><Relationship Id="rId16" Type="http://schemas.openxmlformats.org/officeDocument/2006/relationships/theme" Target="../theme/theme2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5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0.xml"/><Relationship Id="rId7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9.xml"/><Relationship Id="rId1" Type="http://schemas.openxmlformats.org/officeDocument/2006/relationships/slideLayout" Target="../slideLayouts/slideLayout28.xml"/><Relationship Id="rId6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2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6.xml"/><Relationship Id="rId14" Type="http://schemas.openxmlformats.org/officeDocument/2006/relationships/image" Target="../media/image2.pn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Relationship Id="rId14" Type="http://schemas.openxmlformats.org/officeDocument/2006/relationships/image" Target="../media/image2.png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7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52.xml"/><Relationship Id="rId7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51.xml"/><Relationship Id="rId1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5.xml"/><Relationship Id="rId11" Type="http://schemas.openxmlformats.org/officeDocument/2006/relationships/slideLayout" Target="../slideLayouts/slideLayout60.xml"/><Relationship Id="rId5" Type="http://schemas.openxmlformats.org/officeDocument/2006/relationships/slideLayout" Target="../slideLayouts/slideLayout54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59.xml"/><Relationship Id="rId4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8.xml"/><Relationship Id="rId14" Type="http://schemas.openxmlformats.org/officeDocument/2006/relationships/image" Target="../media/image2.png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8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63.xml"/><Relationship Id="rId7" Type="http://schemas.openxmlformats.org/officeDocument/2006/relationships/slideLayout" Target="../slideLayouts/slideLayout67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62.xml"/><Relationship Id="rId1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71.xml"/><Relationship Id="rId5" Type="http://schemas.openxmlformats.org/officeDocument/2006/relationships/slideLayout" Target="../slideLayouts/slideLayout6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70.xml"/><Relationship Id="rId4" Type="http://schemas.openxmlformats.org/officeDocument/2006/relationships/slideLayout" Target="../slideLayouts/slideLayout64.xml"/><Relationship Id="rId9" Type="http://schemas.openxmlformats.org/officeDocument/2006/relationships/slideLayout" Target="../slideLayouts/slideLayout69.xml"/><Relationship Id="rId14" Type="http://schemas.openxmlformats.org/officeDocument/2006/relationships/image" Target="../media/image2.png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9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74.xml"/><Relationship Id="rId7" Type="http://schemas.openxmlformats.org/officeDocument/2006/relationships/slideLayout" Target="../slideLayouts/slideLayout78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73.xml"/><Relationship Id="rId1" Type="http://schemas.openxmlformats.org/officeDocument/2006/relationships/slideLayout" Target="../slideLayouts/slideLayout72.xml"/><Relationship Id="rId6" Type="http://schemas.openxmlformats.org/officeDocument/2006/relationships/slideLayout" Target="../slideLayouts/slideLayout77.xml"/><Relationship Id="rId11" Type="http://schemas.openxmlformats.org/officeDocument/2006/relationships/slideLayout" Target="../slideLayouts/slideLayout82.xml"/><Relationship Id="rId5" Type="http://schemas.openxmlformats.org/officeDocument/2006/relationships/slideLayout" Target="../slideLayouts/slideLayout7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81.xml"/><Relationship Id="rId4" Type="http://schemas.openxmlformats.org/officeDocument/2006/relationships/slideLayout" Target="../slideLayouts/slideLayout75.xml"/><Relationship Id="rId9" Type="http://schemas.openxmlformats.org/officeDocument/2006/relationships/slideLayout" Target="../slideLayouts/slideLayout80.xml"/><Relationship Id="rId14" Type="http://schemas.openxmlformats.org/officeDocument/2006/relationships/image" Target="../media/image2.png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slideLayout" Target="../slideLayouts/slideLayout93.xml"/><Relationship Id="rId5" Type="http://schemas.openxmlformats.org/officeDocument/2006/relationships/slideLayout" Target="../slideLayouts/slideLayout87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Relationship Id="rId14" Type="http://schemas.openxmlformats.org/officeDocument/2006/relationships/image" Target="../media/image2.png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96.xml"/><Relationship Id="rId7" Type="http://schemas.openxmlformats.org/officeDocument/2006/relationships/slideLayout" Target="../slideLayouts/slideLayout100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5.xml"/><Relationship Id="rId1" Type="http://schemas.openxmlformats.org/officeDocument/2006/relationships/slideLayout" Target="../slideLayouts/slideLayout94.xml"/><Relationship Id="rId6" Type="http://schemas.openxmlformats.org/officeDocument/2006/relationships/slideLayout" Target="../slideLayouts/slideLayout99.xml"/><Relationship Id="rId11" Type="http://schemas.openxmlformats.org/officeDocument/2006/relationships/slideLayout" Target="../slideLayouts/slideLayout104.xml"/><Relationship Id="rId5" Type="http://schemas.openxmlformats.org/officeDocument/2006/relationships/slideLayout" Target="../slideLayouts/slideLayout98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3.xml"/><Relationship Id="rId4" Type="http://schemas.openxmlformats.org/officeDocument/2006/relationships/slideLayout" Target="../slideLayouts/slideLayout97.xml"/><Relationship Id="rId9" Type="http://schemas.openxmlformats.org/officeDocument/2006/relationships/slideLayout" Target="../slideLayouts/slideLayout102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4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fld id="{3595A424-38B5-4C62-BFAE-89F55FD7969A}" type="datetimeFigureOut">
              <a:rPr lang="ru-RU" smtClean="0"/>
              <a:pPr/>
              <a:t>08.09.2014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fld id="{E0F83905-3E30-4428-BD35-BD1D6A1CCA3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3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6"/>
        </a:buBlip>
        <a:defRPr sz="2800">
          <a:solidFill>
            <a:srgbClr val="10403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400">
          <a:solidFill>
            <a:srgbClr val="10403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6"/>
        </a:buBlip>
        <a:defRPr sz="2000">
          <a:solidFill>
            <a:srgbClr val="10403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10403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10403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10403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10403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10403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126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fld id="{E9610C48-74DA-4FA2-B14D-339A7D4E69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8" r:id="rId1"/>
    <p:sldLayoutId id="2147483799" r:id="rId2"/>
    <p:sldLayoutId id="2147483800" r:id="rId3"/>
    <p:sldLayoutId id="2147483801" r:id="rId4"/>
    <p:sldLayoutId id="2147483802" r:id="rId5"/>
    <p:sldLayoutId id="2147483803" r:id="rId6"/>
    <p:sldLayoutId id="2147483804" r:id="rId7"/>
    <p:sldLayoutId id="2147483805" r:id="rId8"/>
    <p:sldLayoutId id="2147483806" r:id="rId9"/>
    <p:sldLayoutId id="2147483807" r:id="rId10"/>
    <p:sldLayoutId id="214748380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rgbClr val="10403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10403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10403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229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fld id="{C6790EF8-7412-462F-8FEF-DF498AEDB9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rgbClr val="10403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10403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10403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fld id="{84B3ADD3-082D-4936-9340-436991C43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7" r:id="rId6"/>
    <p:sldLayoutId id="2147483828" r:id="rId7"/>
    <p:sldLayoutId id="2147483829" r:id="rId8"/>
    <p:sldLayoutId id="2147483830" r:id="rId9"/>
    <p:sldLayoutId id="2147483831" r:id="rId10"/>
    <p:sldLayoutId id="214748383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rgbClr val="10403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10403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10403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malves\AppData\Local\Microsoft\Windows\Temporary Internet Files\Content.IE5\54I5HWCN\MPj04372470000[1].jpg"/>
          <p:cNvPicPr>
            <a:picLocks noChangeAspect="1" noChangeArrowheads="1"/>
          </p:cNvPicPr>
          <p:nvPr/>
        </p:nvPicPr>
        <p:blipFill>
          <a:blip r:embed="rId13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4000" contrast="8000"/>
          </a:blip>
          <a:srcRect/>
          <a:stretch>
            <a:fillRect/>
          </a:stretch>
        </p:blipFill>
        <p:spPr bwMode="auto">
          <a:xfrm>
            <a:off x="-1" y="0"/>
            <a:ext cx="9176157" cy="6858000"/>
          </a:xfrm>
          <a:prstGeom prst="rect">
            <a:avLst/>
          </a:prstGeom>
          <a:noFill/>
        </p:spPr>
      </p:pic>
      <p:pic>
        <p:nvPicPr>
          <p:cNvPr id="14339" name="Picture 4" descr="C:\Users\malves\AppData\Local\Microsoft\Windows\Temporary Internet Files\Content.IE5\54I5HWCN\MPj04372470000[1]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7575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40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4341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Текст слайда</a:t>
            </a:r>
          </a:p>
          <a:p>
            <a:pPr lvl="1"/>
            <a:r>
              <a:rPr lang="ru-RU" smtClean="0"/>
              <a:t>Текст слайда</a:t>
            </a:r>
          </a:p>
          <a:p>
            <a:pPr lvl="2"/>
            <a:r>
              <a:rPr lang="ru-RU" smtClean="0"/>
              <a:t>Текст слайда</a:t>
            </a:r>
          </a:p>
          <a:p>
            <a:pPr lvl="3"/>
            <a:r>
              <a:rPr lang="ru-RU" smtClean="0"/>
              <a:t>Текст слайда</a:t>
            </a:r>
          </a:p>
          <a:p>
            <a:pPr lvl="4"/>
            <a:r>
              <a:rPr lang="ru-RU" smtClean="0"/>
              <a:t>Текст слайда</a:t>
            </a:r>
          </a:p>
        </p:txBody>
      </p:sp>
      <p:sp>
        <p:nvSpPr>
          <p:cNvPr id="9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9D85B9C-5699-4AC9-B232-5ADB39D00E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4" r:id="rId1"/>
    <p:sldLayoutId id="2147483835" r:id="rId2"/>
    <p:sldLayoutId id="2147483836" r:id="rId3"/>
    <p:sldLayoutId id="2147483837" r:id="rId4"/>
    <p:sldLayoutId id="2147483838" r:id="rId5"/>
    <p:sldLayoutId id="2147483839" r:id="rId6"/>
    <p:sldLayoutId id="2147483840" r:id="rId7"/>
    <p:sldLayoutId id="2147483841" r:id="rId8"/>
    <p:sldLayoutId id="2147483842" r:id="rId9"/>
    <p:sldLayoutId id="2147483843" r:id="rId10"/>
    <p:sldLayoutId id="214748384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C:\Users\malves\AppData\Local\Microsoft\Windows\Temporary Internet Files\Content.IE5\54I5HWCN\MPj04372470000[1].jpg"/>
          <p:cNvPicPr>
            <a:picLocks noChangeAspect="1" noChangeArrowheads="1"/>
          </p:cNvPicPr>
          <p:nvPr/>
        </p:nvPicPr>
        <p:blipFill>
          <a:blip r:embed="rId13" cstate="print">
            <a:duotone>
              <a:schemeClr val="accent5">
                <a:shade val="45000"/>
                <a:satMod val="135000"/>
              </a:schemeClr>
              <a:prstClr val="white"/>
            </a:duotone>
            <a:lum bright="4000" contrast="8000"/>
          </a:blip>
          <a:srcRect/>
          <a:stretch>
            <a:fillRect/>
          </a:stretch>
        </p:blipFill>
        <p:spPr bwMode="auto">
          <a:xfrm>
            <a:off x="-1" y="0"/>
            <a:ext cx="9176157" cy="6858000"/>
          </a:xfrm>
          <a:prstGeom prst="rect">
            <a:avLst/>
          </a:prstGeom>
          <a:noFill/>
        </p:spPr>
      </p:pic>
      <p:sp>
        <p:nvSpPr>
          <p:cNvPr id="15363" name="Espaço Reservado para Título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5364" name="Espaço Reservado para Texto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Текст слайда</a:t>
            </a:r>
          </a:p>
          <a:p>
            <a:pPr lvl="1"/>
            <a:r>
              <a:rPr lang="ru-RU" smtClean="0"/>
              <a:t>Текст слайда</a:t>
            </a:r>
          </a:p>
          <a:p>
            <a:pPr lvl="2"/>
            <a:r>
              <a:rPr lang="ru-RU" smtClean="0"/>
              <a:t>Текст слайда</a:t>
            </a:r>
          </a:p>
          <a:p>
            <a:pPr lvl="3"/>
            <a:r>
              <a:rPr lang="ru-RU" smtClean="0"/>
              <a:t>Текст слайда</a:t>
            </a:r>
          </a:p>
          <a:p>
            <a:pPr lvl="4"/>
            <a:r>
              <a:rPr lang="ru-RU" smtClean="0"/>
              <a:t>Текст слайда</a:t>
            </a:r>
          </a:p>
        </p:txBody>
      </p:sp>
      <p:sp>
        <p:nvSpPr>
          <p:cNvPr id="4" name="Espaço Reservado para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>
                    <a:lumMod val="95000"/>
                    <a:lumOff val="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Espaço Reservado para Rodapé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Espaço Reservado para Número de Slid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7B05CB0-84C8-4EE5-8B3F-5399488D3A0F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6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7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fld id="{32419633-A780-4A8F-AA04-B8DD5462626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8"/>
        </a:buBlip>
        <a:defRPr sz="3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9"/>
        </a:buBlip>
        <a:defRPr sz="2800">
          <a:solidFill>
            <a:srgbClr val="10403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8"/>
        </a:buBlip>
        <a:defRPr sz="2400">
          <a:solidFill>
            <a:srgbClr val="10403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9"/>
        </a:buBlip>
        <a:defRPr sz="2000">
          <a:solidFill>
            <a:srgbClr val="10403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8"/>
        </a:buBlip>
        <a:defRPr sz="2000">
          <a:solidFill>
            <a:srgbClr val="10403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8"/>
        </a:buBlip>
        <a:defRPr sz="2000">
          <a:solidFill>
            <a:srgbClr val="10403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8"/>
        </a:buBlip>
        <a:defRPr sz="2000">
          <a:solidFill>
            <a:srgbClr val="10403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8"/>
        </a:buBlip>
        <a:defRPr sz="2000">
          <a:solidFill>
            <a:srgbClr val="10403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8"/>
        </a:buBlip>
        <a:defRPr sz="2000">
          <a:solidFill>
            <a:srgbClr val="10403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409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fld id="{9B053E58-EC74-4A8E-8938-03708396B9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1" r:id="rId8"/>
    <p:sldLayoutId id="2147483722" r:id="rId9"/>
    <p:sldLayoutId id="2147483723" r:id="rId10"/>
    <p:sldLayoutId id="214748372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rgbClr val="10403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10403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10403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512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fld id="{3ABB566B-5BFB-4D14-BE45-B795B114E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6" r:id="rId1"/>
    <p:sldLayoutId id="2147483727" r:id="rId2"/>
    <p:sldLayoutId id="2147483728" r:id="rId3"/>
    <p:sldLayoutId id="2147483729" r:id="rId4"/>
    <p:sldLayoutId id="2147483730" r:id="rId5"/>
    <p:sldLayoutId id="2147483731" r:id="rId6"/>
    <p:sldLayoutId id="2147483732" r:id="rId7"/>
    <p:sldLayoutId id="2147483733" r:id="rId8"/>
    <p:sldLayoutId id="2147483734" r:id="rId9"/>
    <p:sldLayoutId id="2147483735" r:id="rId10"/>
    <p:sldLayoutId id="214748373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rgbClr val="10403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10403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10403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614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fld id="{FADA1075-5F86-49AB-BC30-43E9EB5F59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39" r:id="rId2"/>
    <p:sldLayoutId id="2147483740" r:id="rId3"/>
    <p:sldLayoutId id="2147483741" r:id="rId4"/>
    <p:sldLayoutId id="2147483742" r:id="rId5"/>
    <p:sldLayoutId id="2147483743" r:id="rId6"/>
    <p:sldLayoutId id="2147483744" r:id="rId7"/>
    <p:sldLayoutId id="2147483745" r:id="rId8"/>
    <p:sldLayoutId id="2147483746" r:id="rId9"/>
    <p:sldLayoutId id="2147483747" r:id="rId10"/>
    <p:sldLayoutId id="2147483748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rgbClr val="10403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10403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10403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717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fld id="{8CB743E5-46FB-40B9-B3EB-41D6A3ACB2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rgbClr val="10403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10403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10403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19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fld id="{B6A74950-B40A-4B91-BDCE-78145182C7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rgbClr val="10403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10403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10403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9219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fld id="{6E68D4C6-C405-4CAD-9A4A-36A0CE3C13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4" r:id="rId1"/>
    <p:sldLayoutId id="2147483775" r:id="rId2"/>
    <p:sldLayoutId id="2147483776" r:id="rId3"/>
    <p:sldLayoutId id="2147483777" r:id="rId4"/>
    <p:sldLayoutId id="2147483778" r:id="rId5"/>
    <p:sldLayoutId id="2147483779" r:id="rId6"/>
    <p:sldLayoutId id="2147483780" r:id="rId7"/>
    <p:sldLayoutId id="2147483781" r:id="rId8"/>
    <p:sldLayoutId id="2147483782" r:id="rId9"/>
    <p:sldLayoutId id="2147483783" r:id="rId10"/>
    <p:sldLayoutId id="2147483784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rgbClr val="10403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10403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10403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4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rgbClr val="0C3226"/>
                </a:solidFill>
                <a:latin typeface="+mn-lt"/>
              </a:defRPr>
            </a:lvl1pPr>
          </a:lstStyle>
          <a:p>
            <a:pPr>
              <a:defRPr/>
            </a:pPr>
            <a:fld id="{329F0E53-C662-4C9D-AEB7-64051FC130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  <p:sldLayoutId id="2147483792" r:id="rId7"/>
    <p:sldLayoutId id="2147483793" r:id="rId8"/>
    <p:sldLayoutId id="2147483794" r:id="rId9"/>
    <p:sldLayoutId id="2147483795" r:id="rId10"/>
    <p:sldLayoutId id="2147483796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00133A"/>
          </a:solidFill>
          <a:latin typeface="Verdana" pitchFamily="34" charset="0"/>
          <a:cs typeface="Tahom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3200">
          <a:solidFill>
            <a:srgbClr val="10403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800">
          <a:solidFill>
            <a:srgbClr val="10403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400">
          <a:solidFill>
            <a:srgbClr val="10403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rgbClr val="10403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Blip>
          <a:blip r:embed="rId14"/>
        </a:buBlip>
        <a:defRPr sz="2000">
          <a:solidFill>
            <a:srgbClr val="10403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prezentacii.com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forchel.ru/user/yaranova/news/page/15/" TargetMode="External"/><Relationship Id="rId2" Type="http://schemas.openxmlformats.org/officeDocument/2006/relationships/hyperlink" Target="http://www.pmedia.ru/go/mon/iumk/science/bio_1/" TargetMode="External"/><Relationship Id="rId1" Type="http://schemas.openxmlformats.org/officeDocument/2006/relationships/slideLayout" Target="../slideLayouts/slideLayout14.xml"/><Relationship Id="rId5" Type="http://schemas.openxmlformats.org/officeDocument/2006/relationships/hyperlink" Target="http://images.yandex.ru/" TargetMode="External"/><Relationship Id="rId4" Type="http://schemas.openxmlformats.org/officeDocument/2006/relationships/hyperlink" Target="http://zdorov10.ucoz.ru/index/cvetok/0-147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15616" y="836712"/>
            <a:ext cx="7117180" cy="1728192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Растения – живой организм</a:t>
            </a:r>
            <a:endParaRPr lang="ru-RU" sz="5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Рамка 3"/>
          <p:cNvSpPr/>
          <p:nvPr/>
        </p:nvSpPr>
        <p:spPr>
          <a:xfrm>
            <a:off x="3714750" y="0"/>
            <a:ext cx="2286000" cy="428625"/>
          </a:xfrm>
          <a:prstGeom prst="fra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accent1">
                    <a:lumMod val="60000"/>
                    <a:lumOff val="40000"/>
                  </a:schemeClr>
                </a:solidFill>
                <a:hlinkClick r:id="rId2"/>
              </a:rPr>
              <a:t>Prezentacii.com</a:t>
            </a:r>
            <a:endParaRPr lang="ru-RU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8923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268760"/>
            <a:ext cx="8229600" cy="2376264"/>
          </a:xfrm>
        </p:spPr>
        <p:txBody>
          <a:bodyPr/>
          <a:lstStyle/>
          <a:p>
            <a:pPr lvl="0"/>
            <a:r>
              <a:rPr lang="ru-RU" sz="28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Процесс поглощения веществ растением из окружающей среды, превращение и удаление из организма конечных продуктов жизнедеятельности называется</a:t>
            </a:r>
            <a:r>
              <a:rPr lang="ru-RU" sz="28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3717032"/>
            <a:ext cx="8229600" cy="2836912"/>
          </a:xfrm>
        </p:spPr>
        <p:txBody>
          <a:bodyPr/>
          <a:lstStyle/>
          <a:p>
            <a:r>
              <a:rPr lang="ru-RU" dirty="0" smtClean="0"/>
              <a:t>а</a:t>
            </a:r>
            <a:r>
              <a:rPr lang="ru-RU" dirty="0"/>
              <a:t>) питанием;</a:t>
            </a:r>
          </a:p>
          <a:p>
            <a:r>
              <a:rPr lang="ru-RU" dirty="0"/>
              <a:t>б) дыханием;</a:t>
            </a:r>
          </a:p>
          <a:p>
            <a:r>
              <a:rPr lang="ru-RU" dirty="0"/>
              <a:t>в) обменом веществ;</a:t>
            </a:r>
          </a:p>
          <a:p>
            <a:r>
              <a:rPr lang="ru-RU" dirty="0"/>
              <a:t>г) выделением.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89451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556792"/>
            <a:ext cx="8229600" cy="1512168"/>
          </a:xfrm>
        </p:spPr>
        <p:txBody>
          <a:bodyPr/>
          <a:lstStyle/>
          <a:p>
            <a:pPr lvl="0"/>
            <a:r>
              <a:rPr lang="ru-RU" sz="36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Только для живых организмов характерно</a:t>
            </a:r>
            <a:r>
              <a:rPr lang="ru-RU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573016"/>
            <a:ext cx="8229600" cy="2875490"/>
          </a:xfrm>
        </p:spPr>
        <p:txBody>
          <a:bodyPr/>
          <a:lstStyle/>
          <a:p>
            <a:r>
              <a:rPr lang="ru-RU" dirty="0" smtClean="0"/>
              <a:t>а</a:t>
            </a:r>
            <a:r>
              <a:rPr lang="ru-RU" dirty="0"/>
              <a:t>) уменьшение веса;</a:t>
            </a:r>
          </a:p>
          <a:p>
            <a:r>
              <a:rPr lang="ru-RU" dirty="0"/>
              <a:t>б) изменение окраски;</a:t>
            </a:r>
          </a:p>
          <a:p>
            <a:r>
              <a:rPr lang="ru-RU" dirty="0"/>
              <a:t>в) дыхание;</a:t>
            </a:r>
          </a:p>
          <a:p>
            <a:r>
              <a:rPr lang="ru-RU" dirty="0"/>
              <a:t>г) взаимодействие со средой.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5126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412776"/>
            <a:ext cx="8229600" cy="1661046"/>
          </a:xfrm>
        </p:spPr>
        <p:txBody>
          <a:bodyPr/>
          <a:lstStyle/>
          <a:p>
            <a:pPr lvl="0"/>
            <a:r>
              <a:rPr lang="ru-RU" sz="36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растительный организм выделяет в процессе дыхания</a:t>
            </a:r>
            <a:r>
              <a:rPr lang="ru-RU" sz="36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212976"/>
            <a:ext cx="8229600" cy="3052936"/>
          </a:xfrm>
        </p:spPr>
        <p:txBody>
          <a:bodyPr/>
          <a:lstStyle/>
          <a:p>
            <a:r>
              <a:rPr lang="ru-RU" dirty="0" smtClean="0"/>
              <a:t>а</a:t>
            </a:r>
            <a:r>
              <a:rPr lang="ru-RU" dirty="0"/>
              <a:t>) углекислый газ;</a:t>
            </a:r>
          </a:p>
          <a:p>
            <a:r>
              <a:rPr lang="ru-RU" dirty="0"/>
              <a:t>б) кислород;</a:t>
            </a:r>
          </a:p>
          <a:p>
            <a:r>
              <a:rPr lang="ru-RU" dirty="0"/>
              <a:t>в) азот;</a:t>
            </a:r>
          </a:p>
          <a:p>
            <a:r>
              <a:rPr lang="ru-RU" dirty="0"/>
              <a:t>г) водород.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1982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29600" cy="2290266"/>
          </a:xfrm>
        </p:spPr>
        <p:txBody>
          <a:bodyPr/>
          <a:lstStyle/>
          <a:p>
            <a:pPr lvl="0"/>
            <a:r>
              <a:rPr lang="ru-RU" sz="3200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 называется часть организма, имеющую определенное строение и выполняющую определенные функции</a:t>
            </a:r>
            <a:r>
              <a:rPr lang="ru-RU" sz="32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endParaRPr lang="ru-RU" sz="4800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3645024"/>
            <a:ext cx="8229600" cy="2764904"/>
          </a:xfrm>
        </p:spPr>
        <p:txBody>
          <a:bodyPr/>
          <a:lstStyle/>
          <a:p>
            <a:r>
              <a:rPr lang="ru-RU" dirty="0" smtClean="0"/>
              <a:t>а</a:t>
            </a:r>
            <a:r>
              <a:rPr lang="ru-RU" dirty="0"/>
              <a:t>) </a:t>
            </a:r>
            <a:r>
              <a:rPr lang="ru-RU" dirty="0" smtClean="0"/>
              <a:t>организм</a:t>
            </a:r>
            <a:r>
              <a:rPr lang="ru-RU" dirty="0"/>
              <a:t>;</a:t>
            </a:r>
          </a:p>
          <a:p>
            <a:r>
              <a:rPr lang="ru-RU" dirty="0"/>
              <a:t>б) орган;</a:t>
            </a:r>
          </a:p>
          <a:p>
            <a:r>
              <a:rPr lang="ru-RU" dirty="0"/>
              <a:t>в) тело;</a:t>
            </a:r>
          </a:p>
          <a:p>
            <a:r>
              <a:rPr lang="ru-RU" dirty="0"/>
              <a:t>г) элемент.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1000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Домашнее задание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§ 3, вопросы после параграфа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2177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http://www.pmedia.ru/go/mon/iumk/science/bio_1</a:t>
            </a:r>
            <a:r>
              <a:rPr lang="en-US" dirty="0" smtClean="0">
                <a:hlinkClick r:id="rId2"/>
              </a:rPr>
              <a:t>/</a:t>
            </a:r>
            <a:endParaRPr lang="ru-RU" dirty="0" smtClean="0"/>
          </a:p>
          <a:p>
            <a:r>
              <a:rPr lang="en-US" dirty="0">
                <a:hlinkClick r:id="rId3"/>
              </a:rPr>
              <a:t>http://www.forchel.ru/user/yaranova/news/page/15</a:t>
            </a:r>
            <a:r>
              <a:rPr lang="en-US" dirty="0" smtClean="0">
                <a:hlinkClick r:id="rId3"/>
              </a:rPr>
              <a:t>/</a:t>
            </a:r>
            <a:endParaRPr lang="ru-RU" dirty="0" smtClean="0"/>
          </a:p>
          <a:p>
            <a:r>
              <a:rPr lang="en-US" dirty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zdorov10.ucoz.ru/index/cvetok/0-147</a:t>
            </a:r>
            <a:endParaRPr lang="ru-RU" dirty="0" smtClean="0"/>
          </a:p>
          <a:p>
            <a:r>
              <a:rPr lang="en-US" dirty="0">
                <a:hlinkClick r:id="rId5"/>
              </a:rPr>
              <a:t>http://images.yandex.ru</a:t>
            </a:r>
            <a:r>
              <a:rPr lang="en-US" dirty="0" smtClean="0">
                <a:hlinkClick r:id="rId5"/>
              </a:rPr>
              <a:t>/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92828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СВОЙСТВА ЖИВЫХ ОРГАНИЗМОВ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Дышат</a:t>
            </a:r>
          </a:p>
          <a:p>
            <a:r>
              <a:rPr lang="ru-RU" dirty="0" smtClean="0"/>
              <a:t>Питаются </a:t>
            </a:r>
          </a:p>
          <a:p>
            <a:r>
              <a:rPr lang="ru-RU" dirty="0" smtClean="0"/>
              <a:t>Размножаются</a:t>
            </a:r>
          </a:p>
          <a:p>
            <a:r>
              <a:rPr lang="ru-RU" dirty="0" smtClean="0"/>
              <a:t>Растут</a:t>
            </a:r>
          </a:p>
          <a:p>
            <a:r>
              <a:rPr lang="ru-RU" dirty="0" smtClean="0"/>
              <a:t>Развиваются</a:t>
            </a:r>
          </a:p>
          <a:p>
            <a:r>
              <a:rPr lang="ru-RU" dirty="0" smtClean="0"/>
              <a:t>Реагируют на внешнее воздействие</a:t>
            </a:r>
          </a:p>
          <a:p>
            <a:r>
              <a:rPr lang="ru-RU" dirty="0" smtClean="0"/>
              <a:t>Умирают</a:t>
            </a:r>
          </a:p>
          <a:p>
            <a:r>
              <a:rPr lang="ru-RU" b="1" dirty="0" smtClean="0"/>
              <a:t>СОСТОЯТ ИЗ КЛЕТОК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807384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2411760" y="836712"/>
            <a:ext cx="4680520" cy="129614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КЛЕТКИ</a:t>
            </a:r>
            <a:endParaRPr lang="ru-RU" sz="5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2411760" y="2132856"/>
            <a:ext cx="4680520" cy="1944216"/>
            <a:chOff x="2411760" y="2132856"/>
            <a:chExt cx="4680520" cy="1944216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2411760" y="2780928"/>
              <a:ext cx="4680520" cy="1296144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ОРГАН</a:t>
              </a:r>
              <a:endPara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8" name="Прямая со стрелкой 7"/>
            <p:cNvCxnSpPr/>
            <p:nvPr/>
          </p:nvCxnSpPr>
          <p:spPr>
            <a:xfrm>
              <a:off x="4752020" y="2132856"/>
              <a:ext cx="0" cy="648072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Группа 2"/>
          <p:cNvGrpSpPr/>
          <p:nvPr/>
        </p:nvGrpSpPr>
        <p:grpSpPr>
          <a:xfrm>
            <a:off x="2411760" y="4077072"/>
            <a:ext cx="4680520" cy="2016224"/>
            <a:chOff x="2411760" y="4077072"/>
            <a:chExt cx="4680520" cy="2016224"/>
          </a:xfrm>
        </p:grpSpPr>
        <p:sp>
          <p:nvSpPr>
            <p:cNvPr id="6" name="Скругленный прямоугольник 5"/>
            <p:cNvSpPr/>
            <p:nvPr/>
          </p:nvSpPr>
          <p:spPr>
            <a:xfrm>
              <a:off x="2411760" y="4797152"/>
              <a:ext cx="4680520" cy="1296144"/>
            </a:xfrm>
            <a:prstGeom prst="roundRect">
              <a:avLst/>
            </a:prstGeom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cene3d>
              <a:camera prst="orthographicFront">
                <a:rot lat="0" lon="0" rev="0"/>
              </a:camera>
              <a:lightRig rig="balanced" dir="t">
                <a:rot lat="0" lon="0" rev="8700000"/>
              </a:lightRig>
            </a:scene3d>
            <a:sp3d>
              <a:bevelT w="190500" h="38100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ОРГАНИЗМ</a:t>
              </a:r>
              <a:endParaRPr lang="ru-RU" sz="5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cxnSp>
          <p:nvCxnSpPr>
            <p:cNvPr id="10" name="Прямая со стрелкой 9"/>
            <p:cNvCxnSpPr>
              <a:endCxn id="6" idx="0"/>
            </p:cNvCxnSpPr>
            <p:nvPr/>
          </p:nvCxnSpPr>
          <p:spPr>
            <a:xfrm>
              <a:off x="4752020" y="4077072"/>
              <a:ext cx="0" cy="720080"/>
            </a:xfrm>
            <a:prstGeom prst="straightConnector1">
              <a:avLst/>
            </a:prstGeom>
            <a:ln w="381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78715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ПРОЦЕССЫ ЖИЗНЕДЕЯТЕЛЬНОСТИ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2309411"/>
            <a:ext cx="8229600" cy="2847781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i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Жизнедеятельность</a:t>
            </a:r>
            <a:r>
              <a:rPr lang="ru-RU" b="1" dirty="0" smtClean="0"/>
              <a:t>  - это процессы, протекающие в организме и обеспечивающие его существование.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645288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Питание и дыхание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C:\Users\user\Documents\МА\6 класс\4\rastenie-organiz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9692" y="1516685"/>
            <a:ext cx="5508612" cy="50405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257427" y="1667350"/>
            <a:ext cx="10801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кислород</a:t>
            </a:r>
            <a:endParaRPr lang="ru-RU" sz="16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19672" y="2196516"/>
            <a:ext cx="15121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 smtClean="0">
                <a:latin typeface="Times New Roman" pitchFamily="18" charset="0"/>
                <a:cs typeface="Times New Roman" pitchFamily="18" charset="0"/>
              </a:rPr>
              <a:t>углекислый газ</a:t>
            </a:r>
            <a:endParaRPr lang="ru-RU" sz="1600" b="1" i="1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/>
          <p:nvPr/>
        </p:nvCxnSpPr>
        <p:spPr>
          <a:xfrm>
            <a:off x="3140669" y="2005904"/>
            <a:ext cx="144016" cy="99104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flipH="1" flipV="1">
            <a:off x="2689475" y="2533530"/>
            <a:ext cx="216024" cy="495524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20518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Скругленный прямоугольник 3"/>
          <p:cNvGrpSpPr>
            <a:grpSpLocks/>
          </p:cNvGrpSpPr>
          <p:nvPr/>
        </p:nvGrpSpPr>
        <p:grpSpPr bwMode="auto">
          <a:xfrm>
            <a:off x="1023938" y="2474913"/>
            <a:ext cx="7096125" cy="3565525"/>
            <a:chOff x="645" y="1559"/>
            <a:chExt cx="4470" cy="2246"/>
          </a:xfrm>
        </p:grpSpPr>
        <p:pic>
          <p:nvPicPr>
            <p:cNvPr id="13314" name="Скругленный прямоугольник 3"/>
            <p:cNvPicPr>
              <a:picLocks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45" y="1559"/>
              <a:ext cx="4470" cy="224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3315" name="Text Box 3"/>
            <p:cNvSpPr txBox="1">
              <a:spLocks noChangeArrowheads="1"/>
            </p:cNvSpPr>
            <p:nvPr/>
          </p:nvSpPr>
          <p:spPr bwMode="auto">
            <a:xfrm>
              <a:off x="766" y="1679"/>
              <a:ext cx="4228" cy="20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algn="ctr" eaLnBrk="1" hangingPunct="1"/>
              <a:endParaRPr lang="ru-RU">
                <a:solidFill>
                  <a:srgbClr val="FFFFFF"/>
                </a:solidFill>
              </a:endParaRPr>
            </a:p>
          </p:txBody>
        </p:sp>
      </p:grpSp>
      <p:grpSp>
        <p:nvGrpSpPr>
          <p:cNvPr id="2" name="Группа 18"/>
          <p:cNvGrpSpPr>
            <a:grpSpLocks/>
          </p:cNvGrpSpPr>
          <p:nvPr/>
        </p:nvGrpSpPr>
        <p:grpSpPr bwMode="auto">
          <a:xfrm>
            <a:off x="1835150" y="3141663"/>
            <a:ext cx="2016125" cy="2016125"/>
            <a:chOff x="2051720" y="3284984"/>
            <a:chExt cx="1872208" cy="1800200"/>
          </a:xfrm>
        </p:grpSpPr>
        <p:sp>
          <p:nvSpPr>
            <p:cNvPr id="13" name="Овал 12"/>
            <p:cNvSpPr/>
            <p:nvPr/>
          </p:nvSpPr>
          <p:spPr>
            <a:xfrm>
              <a:off x="2051720" y="3284984"/>
              <a:ext cx="1872208" cy="1800200"/>
            </a:xfrm>
            <a:prstGeom prst="ellipse">
              <a:avLst/>
            </a:prstGeom>
            <a:solidFill>
              <a:srgbClr val="FFCC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335" name="TextBox 17"/>
            <p:cNvSpPr txBox="1">
              <a:spLocks noChangeArrowheads="1"/>
            </p:cNvSpPr>
            <p:nvPr/>
          </p:nvSpPr>
          <p:spPr bwMode="auto">
            <a:xfrm>
              <a:off x="2411760" y="3645024"/>
              <a:ext cx="1224136" cy="923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5400" b="1"/>
                <a:t>АБ</a:t>
              </a:r>
            </a:p>
          </p:txBody>
        </p:sp>
      </p:grpSp>
      <p:sp>
        <p:nvSpPr>
          <p:cNvPr id="13318" name="Заголовок 1"/>
          <p:cNvSpPr>
            <a:spLocks noGrp="1"/>
          </p:cNvSpPr>
          <p:nvPr>
            <p:ph type="title"/>
          </p:nvPr>
        </p:nvSpPr>
        <p:spPr>
          <a:xfrm>
            <a:off x="914400" y="-17462"/>
            <a:ext cx="8229600" cy="114300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Обмен веществ, выделение</a:t>
            </a:r>
          </a:p>
        </p:txBody>
      </p:sp>
      <p:sp>
        <p:nvSpPr>
          <p:cNvPr id="10" name="Овал 9"/>
          <p:cNvSpPr/>
          <p:nvPr/>
        </p:nvSpPr>
        <p:spPr>
          <a:xfrm>
            <a:off x="2700338" y="3429000"/>
            <a:ext cx="935037" cy="936625"/>
          </a:xfrm>
          <a:prstGeom prst="ellipse">
            <a:avLst/>
          </a:prstGeom>
          <a:solidFill>
            <a:srgbClr val="00B0F0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1979613" y="836613"/>
            <a:ext cx="936625" cy="936625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2124075" y="3860800"/>
            <a:ext cx="1223963" cy="1223963"/>
          </a:xfrm>
          <a:prstGeom prst="ellipse">
            <a:avLst/>
          </a:prstGeom>
          <a:solidFill>
            <a:srgbClr val="FFCC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b="1" dirty="0" smtClean="0">
                <a:solidFill>
                  <a:sysClr val="windowText" lastClr="000000"/>
                </a:solidFill>
              </a:rPr>
              <a:t>Е</a:t>
            </a:r>
            <a:endParaRPr lang="ru-RU" sz="6000" b="1" dirty="0">
              <a:solidFill>
                <a:sysClr val="windowText" lastClr="000000"/>
              </a:solidFill>
            </a:endParaRPr>
          </a:p>
        </p:txBody>
      </p:sp>
      <p:grpSp>
        <p:nvGrpSpPr>
          <p:cNvPr id="3" name="Группа 14"/>
          <p:cNvGrpSpPr>
            <a:grpSpLocks/>
          </p:cNvGrpSpPr>
          <p:nvPr/>
        </p:nvGrpSpPr>
        <p:grpSpPr bwMode="auto">
          <a:xfrm>
            <a:off x="1403350" y="1125538"/>
            <a:ext cx="865188" cy="935037"/>
            <a:chOff x="1403648" y="1124744"/>
            <a:chExt cx="864096" cy="936104"/>
          </a:xfrm>
        </p:grpSpPr>
        <p:sp>
          <p:nvSpPr>
            <p:cNvPr id="5" name="Овал 4"/>
            <p:cNvSpPr/>
            <p:nvPr/>
          </p:nvSpPr>
          <p:spPr>
            <a:xfrm>
              <a:off x="1403648" y="1124744"/>
              <a:ext cx="864096" cy="936104"/>
            </a:xfrm>
            <a:prstGeom prst="ellipse">
              <a:avLst/>
            </a:prstGeom>
            <a:solidFill>
              <a:srgbClr val="FFCC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333" name="TextBox 13"/>
            <p:cNvSpPr txBox="1">
              <a:spLocks noChangeArrowheads="1"/>
            </p:cNvSpPr>
            <p:nvPr/>
          </p:nvSpPr>
          <p:spPr bwMode="auto">
            <a:xfrm>
              <a:off x="1619672" y="1124744"/>
              <a:ext cx="432048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4000"/>
                <a:t>а</a:t>
              </a:r>
            </a:p>
          </p:txBody>
        </p:sp>
      </p:grpSp>
      <p:grpSp>
        <p:nvGrpSpPr>
          <p:cNvPr id="6" name="Группа 16"/>
          <p:cNvGrpSpPr>
            <a:grpSpLocks/>
          </p:cNvGrpSpPr>
          <p:nvPr/>
        </p:nvGrpSpPr>
        <p:grpSpPr bwMode="auto">
          <a:xfrm>
            <a:off x="2771775" y="1125538"/>
            <a:ext cx="863600" cy="935037"/>
            <a:chOff x="2771800" y="1124744"/>
            <a:chExt cx="864096" cy="936104"/>
          </a:xfrm>
        </p:grpSpPr>
        <p:sp>
          <p:nvSpPr>
            <p:cNvPr id="7" name="Овал 6"/>
            <p:cNvSpPr/>
            <p:nvPr/>
          </p:nvSpPr>
          <p:spPr>
            <a:xfrm>
              <a:off x="2771800" y="1124744"/>
              <a:ext cx="864096" cy="936104"/>
            </a:xfrm>
            <a:prstGeom prst="ellipse">
              <a:avLst/>
            </a:prstGeom>
            <a:solidFill>
              <a:srgbClr val="FFCC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331" name="TextBox 15"/>
            <p:cNvSpPr txBox="1">
              <a:spLocks noChangeArrowheads="1"/>
            </p:cNvSpPr>
            <p:nvPr/>
          </p:nvSpPr>
          <p:spPr bwMode="auto">
            <a:xfrm>
              <a:off x="2987824" y="1196752"/>
              <a:ext cx="432048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4000"/>
                <a:t>б</a:t>
              </a:r>
            </a:p>
          </p:txBody>
        </p:sp>
      </p:grpSp>
      <p:grpSp>
        <p:nvGrpSpPr>
          <p:cNvPr id="14" name="Группа 20"/>
          <p:cNvGrpSpPr>
            <a:grpSpLocks/>
          </p:cNvGrpSpPr>
          <p:nvPr/>
        </p:nvGrpSpPr>
        <p:grpSpPr bwMode="auto">
          <a:xfrm>
            <a:off x="2484438" y="3213100"/>
            <a:ext cx="863600" cy="936625"/>
            <a:chOff x="5940152" y="908720"/>
            <a:chExt cx="864096" cy="936104"/>
          </a:xfrm>
        </p:grpSpPr>
        <p:sp>
          <p:nvSpPr>
            <p:cNvPr id="8" name="Овал 7"/>
            <p:cNvSpPr/>
            <p:nvPr/>
          </p:nvSpPr>
          <p:spPr>
            <a:xfrm>
              <a:off x="5940152" y="908720"/>
              <a:ext cx="864096" cy="936104"/>
            </a:xfrm>
            <a:prstGeom prst="ellipse">
              <a:avLst/>
            </a:prstGeom>
            <a:solidFill>
              <a:srgbClr val="FFCC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329" name="TextBox 19"/>
            <p:cNvSpPr txBox="1">
              <a:spLocks noChangeArrowheads="1"/>
            </p:cNvSpPr>
            <p:nvPr/>
          </p:nvSpPr>
          <p:spPr bwMode="auto">
            <a:xfrm>
              <a:off x="6156176" y="980728"/>
              <a:ext cx="648072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4000"/>
                <a:t>в</a:t>
              </a:r>
            </a:p>
          </p:txBody>
        </p:sp>
      </p:grpSp>
      <p:grpSp>
        <p:nvGrpSpPr>
          <p:cNvPr id="15" name="Группа 22"/>
          <p:cNvGrpSpPr>
            <a:grpSpLocks/>
          </p:cNvGrpSpPr>
          <p:nvPr/>
        </p:nvGrpSpPr>
        <p:grpSpPr bwMode="auto">
          <a:xfrm>
            <a:off x="2771775" y="3789363"/>
            <a:ext cx="863600" cy="935037"/>
            <a:chOff x="7092280" y="908720"/>
            <a:chExt cx="864096" cy="936104"/>
          </a:xfrm>
        </p:grpSpPr>
        <p:sp>
          <p:nvSpPr>
            <p:cNvPr id="9" name="Овал 8"/>
            <p:cNvSpPr/>
            <p:nvPr/>
          </p:nvSpPr>
          <p:spPr>
            <a:xfrm>
              <a:off x="7092280" y="908720"/>
              <a:ext cx="864096" cy="936104"/>
            </a:xfrm>
            <a:prstGeom prst="ellipse">
              <a:avLst/>
            </a:prstGeom>
            <a:solidFill>
              <a:srgbClr val="FFCC66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ru-RU"/>
            </a:p>
          </p:txBody>
        </p:sp>
        <p:sp>
          <p:nvSpPr>
            <p:cNvPr id="13327" name="TextBox 21"/>
            <p:cNvSpPr txBox="1">
              <a:spLocks noChangeArrowheads="1"/>
            </p:cNvSpPr>
            <p:nvPr/>
          </p:nvSpPr>
          <p:spPr bwMode="auto">
            <a:xfrm>
              <a:off x="7380312" y="980728"/>
              <a:ext cx="432048" cy="7078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</a:defRPr>
              </a:lvl9pPr>
            </a:lstStyle>
            <a:p>
              <a:pPr eaLnBrk="1" hangingPunct="1"/>
              <a:r>
                <a:rPr lang="ru-RU" sz="4000" dirty="0"/>
                <a:t>г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87844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44444E-6 4.07407E-6 L 0.07882 0.39375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41" y="1967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6.11111E-6 -7.40741E-6 L -0.0474 0.38842 " pathEditMode="relative" ptsTypes="AA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3.7037E-7 L 0.0276 0.4252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72" y="2125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1962 -0.02616 L 0.20486 0.11574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15" y="7083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5E-6 -2.59259E-6 L 0.35435 -0.03148 " pathEditMode="relative" ptsTypes="AA">
                                      <p:cBhvr>
                                        <p:cTn id="5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2.59259E-6 L 0.44097 0.01042 " pathEditMode="relative" ptsTypes="AA">
                                      <p:cBhvr>
                                        <p:cTn id="5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53" presetID="0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14184 -0.09445 " pathEditMode="relative" ptsTypes="AA">
                                      <p:cBhvr>
                                        <p:cTn id="5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 nodeType="clickPar">
                      <p:stCondLst>
                        <p:cond delay="indefinite"/>
                      </p:stCondLst>
                      <p:childTnLst>
                        <p:par>
                          <p:cTn id="5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7" presetID="0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4184 -0.09445 L 0.13785 -0.33079 " pathEditMode="relative" rAng="0" ptsTypes="AA">
                                      <p:cBhvr>
                                        <p:cTn id="5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08" y="-11829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5434 -0.03149 L 0.35434 -0.29931 " pathEditMode="relative" rAng="0" ptsTypes="AA">
                                      <p:cBhvr>
                                        <p:cTn id="6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3403"/>
                                    </p:animMotion>
                                  </p:childTnLst>
                                </p:cTn>
                              </p:par>
                              <p:par>
                                <p:cTn id="61" presetID="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44097 0.01042 L 0.44097 -0.38865 " pathEditMode="relative" ptsTypes="AA">
                                      <p:cBhvr>
                                        <p:cTn id="62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2" grpId="0" animBg="1"/>
      <p:bldP spid="1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Размножение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2460358" y="1556792"/>
            <a:ext cx="4248472" cy="129614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Размножение растений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31257" y="3157736"/>
            <a:ext cx="3812709" cy="129614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Бесполое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00008" y="3157736"/>
            <a:ext cx="3817645" cy="129614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Половое 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 descr="http://rudocs.exdat.com/pars_docs/tw_refs/291/290188/290188_html_2eea0e7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0120"/>
          <a:stretch/>
        </p:blipFill>
        <p:spPr bwMode="auto">
          <a:xfrm>
            <a:off x="456042" y="4797152"/>
            <a:ext cx="3976221" cy="15571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6" name="Picture 4" descr="http://zdorov10.ucoz.ru/_si/0/15127342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100" b="17781"/>
          <a:stretch/>
        </p:blipFill>
        <p:spPr bwMode="auto">
          <a:xfrm>
            <a:off x="4667030" y="4753094"/>
            <a:ext cx="3945509" cy="155716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val="25251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Рост и развитие 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grpSp>
        <p:nvGrpSpPr>
          <p:cNvPr id="5" name="Группа 4"/>
          <p:cNvGrpSpPr/>
          <p:nvPr/>
        </p:nvGrpSpPr>
        <p:grpSpPr>
          <a:xfrm>
            <a:off x="1791927" y="1618425"/>
            <a:ext cx="5104700" cy="4546879"/>
            <a:chOff x="2814790" y="2597696"/>
            <a:chExt cx="4271778" cy="3810000"/>
          </a:xfrm>
        </p:grpSpPr>
        <p:grpSp>
          <p:nvGrpSpPr>
            <p:cNvPr id="4" name="Группа 3"/>
            <p:cNvGrpSpPr/>
            <p:nvPr/>
          </p:nvGrpSpPr>
          <p:grpSpPr>
            <a:xfrm>
              <a:off x="3258135" y="2597696"/>
              <a:ext cx="3385088" cy="3810000"/>
              <a:chOff x="3258135" y="2597696"/>
              <a:chExt cx="3385088" cy="3810000"/>
            </a:xfrm>
          </p:grpSpPr>
          <p:pic>
            <p:nvPicPr>
              <p:cNvPr id="2052" name="Picture 4" descr="C:\Users\user\Documents\МА\6 класс\4\iustracao-mostra-sequencia-de-germinacao-da-semente-e-crescimento-da-planta-1307650422079_560x400.jp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1688"/>
              <a:stretch/>
            </p:blipFill>
            <p:spPr bwMode="auto">
              <a:xfrm>
                <a:off x="3701480" y="2597696"/>
                <a:ext cx="443345" cy="381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2054" name="Picture 6" descr="C:\Users\user\Documents\МА\6 класс\4\iustracao-mostra-sequencia-de-germinacao-da-semente-e-crescimento-da-planta-1307650422079_560x400.jp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1381"/>
              <a:stretch/>
            </p:blipFill>
            <p:spPr bwMode="auto">
              <a:xfrm>
                <a:off x="4139952" y="2597696"/>
                <a:ext cx="2059926" cy="381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" name="Picture 4" descr="C:\Users\user\Documents\МА\6 класс\4\iustracao-mostra-sequencia-de-germinacao-da-semente-e-crescimento-da-planta-1307650422079_560x400.jp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1688"/>
              <a:stretch/>
            </p:blipFill>
            <p:spPr bwMode="auto">
              <a:xfrm>
                <a:off x="3258135" y="2597696"/>
                <a:ext cx="443345" cy="381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10" name="Picture 4" descr="C:\Users\user\Documents\МА\6 класс\4\iustracao-mostra-sequencia-de-germinacao-da-semente-e-crescimento-da-planta-1307650422079_560x400.jpg"/>
              <p:cNvPicPr>
                <a:picLocks noChangeAspect="1" noChangeArrowheads="1"/>
              </p:cNvPicPr>
              <p:nvPr/>
            </p:nvPicPr>
            <p:blipFill rotWithShape="1"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91688"/>
              <a:stretch/>
            </p:blipFill>
            <p:spPr bwMode="auto">
              <a:xfrm>
                <a:off x="6199878" y="2597696"/>
                <a:ext cx="443345" cy="3810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pic>
          <p:nvPicPr>
            <p:cNvPr id="12" name="Picture 4" descr="C:\Users\user\Documents\МА\6 класс\4\iustracao-mostra-sequencia-de-germinacao-da-semente-e-crescimento-da-planta-1307650422079_560x400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1688"/>
            <a:stretch/>
          </p:blipFill>
          <p:spPr bwMode="auto">
            <a:xfrm>
              <a:off x="2814790" y="2597696"/>
              <a:ext cx="443345" cy="381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4" descr="C:\Users\user\Documents\МА\6 класс\4\iustracao-mostra-sequencia-de-germinacao-da-semente-e-crescimento-da-planta-1307650422079_560x400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1688"/>
            <a:stretch/>
          </p:blipFill>
          <p:spPr bwMode="auto">
            <a:xfrm>
              <a:off x="6643223" y="2597696"/>
              <a:ext cx="443345" cy="381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" name="Группа 5"/>
          <p:cNvGrpSpPr/>
          <p:nvPr/>
        </p:nvGrpSpPr>
        <p:grpSpPr>
          <a:xfrm>
            <a:off x="2897533" y="1618425"/>
            <a:ext cx="4045120" cy="4536504"/>
            <a:chOff x="1743410" y="1871076"/>
            <a:chExt cx="3908618" cy="3810000"/>
          </a:xfrm>
        </p:grpSpPr>
        <p:pic>
          <p:nvPicPr>
            <p:cNvPr id="2050" name="Picture 2" descr="C:\Users\user\Documents\МА\6 класс\4\iustracao-mostra-sequencia-de-germinacao-da-semente-e-crescimento-da-planta-1307650422079_560x400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0260" r="38442"/>
            <a:stretch/>
          </p:blipFill>
          <p:spPr bwMode="auto">
            <a:xfrm>
              <a:off x="2627783" y="1871076"/>
              <a:ext cx="1136073" cy="381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Picture 4" descr="C:\Users\user\Documents\МА\6 класс\4\iustracao-mostra-sequencia-de-germinacao-da-semente-e-crescimento-da-planta-1307650422079_560x400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1688"/>
            <a:stretch/>
          </p:blipFill>
          <p:spPr bwMode="auto">
            <a:xfrm>
              <a:off x="3731505" y="1871076"/>
              <a:ext cx="443345" cy="381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6" name="Picture 4" descr="C:\Users\user\Documents\МА\6 класс\4\iustracao-mostra-sequencia-de-germinacao-da-semente-e-crescimento-da-planta-1307650422079_560x400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1688"/>
            <a:stretch/>
          </p:blipFill>
          <p:spPr bwMode="auto">
            <a:xfrm>
              <a:off x="4174850" y="1871076"/>
              <a:ext cx="443345" cy="381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7" name="Picture 4" descr="C:\Users\user\Documents\МА\6 класс\4\iustracao-mostra-sequencia-de-germinacao-da-semente-e-crescimento-da-planta-1307650422079_560x400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1688"/>
            <a:stretch/>
          </p:blipFill>
          <p:spPr bwMode="auto">
            <a:xfrm>
              <a:off x="4618195" y="1871076"/>
              <a:ext cx="1033833" cy="381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4" descr="C:\Users\user\Documents\МА\6 класс\4\iustracao-mostra-sequencia-de-germinacao-da-semente-e-crescimento-da-planta-1307650422079_560x400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1688"/>
            <a:stretch/>
          </p:blipFill>
          <p:spPr bwMode="auto">
            <a:xfrm>
              <a:off x="1743410" y="1871076"/>
              <a:ext cx="443345" cy="381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9" name="Picture 4" descr="C:\Users\user\Documents\МА\6 класс\4\iustracao-mostra-sequencia-de-germinacao-da-semente-e-crescimento-da-planta-1307650422079_560x400.jpg"/>
            <p:cNvPicPr>
              <a:picLocks noChangeAspect="1" noChangeArrowheads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91688"/>
            <a:stretch/>
          </p:blipFill>
          <p:spPr bwMode="auto">
            <a:xfrm>
              <a:off x="2184439" y="1871076"/>
              <a:ext cx="443345" cy="381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2053" name="Picture 5" descr="C:\Users\user\Documents\МА\6 класс\4\iustracao-mostra-sequencia-de-germinacao-da-semente-e-crescimento-da-planta-1307650422079_560x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31" r="55517"/>
          <a:stretch/>
        </p:blipFill>
        <p:spPr bwMode="auto">
          <a:xfrm>
            <a:off x="3436529" y="1698707"/>
            <a:ext cx="1747944" cy="4450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user\Documents\МА\6 класс\4\iustracao-mostra-sequencia-de-germinacao-da-semente-e-crescimento-da-planta-1307650422079_560x400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143"/>
          <a:stretch/>
        </p:blipFill>
        <p:spPr bwMode="auto">
          <a:xfrm>
            <a:off x="3600867" y="1754685"/>
            <a:ext cx="1408078" cy="44002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93682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899592" y="1844824"/>
            <a:ext cx="7632848" cy="3816424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Организм – живая система (биосистема). Жизнь растительного  организма зависит от слаженной работы его органов и от условий, в которых обитает растение. Основные процессы жизнедеятельности растения как живого организма: питание, дыхание, выделение, размножение, обмен веществ, рост и развитие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55781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Buisiness_ID04 1">
      <a:dk1>
        <a:srgbClr val="000000"/>
      </a:dk1>
      <a:lt1>
        <a:srgbClr val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FFFFFF"/>
      </a:accent3>
      <a:accent4>
        <a:srgbClr val="000000"/>
      </a:accent4>
      <a:accent5>
        <a:srgbClr val="CDDEAE"/>
      </a:accent5>
      <a:accent6>
        <a:srgbClr val="DB9021"/>
      </a:accent6>
      <a:hlink>
        <a:srgbClr val="64C143"/>
      </a:hlink>
      <a:folHlink>
        <a:srgbClr val="9A9A9A"/>
      </a:folHlink>
    </a:clrScheme>
    <a:fontScheme name="Buisiness_ID04">
      <a:majorFont>
        <a:latin typeface="Verdana"/>
        <a:ea typeface=""/>
        <a:cs typeface="Tahoma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Buisiness_ID04 1">
        <a:dk1>
          <a:srgbClr val="000000"/>
        </a:dk1>
        <a:lt1>
          <a:srgbClr val="FFFFFF"/>
        </a:lt1>
        <a:dk2>
          <a:srgbClr val="006270"/>
        </a:dk2>
        <a:lt2>
          <a:srgbClr val="FBFEC6"/>
        </a:lt2>
        <a:accent1>
          <a:srgbClr val="A0C435"/>
        </a:accent1>
        <a:accent2>
          <a:srgbClr val="F29F26"/>
        </a:accent2>
        <a:accent3>
          <a:srgbClr val="FFFFFF"/>
        </a:accent3>
        <a:accent4>
          <a:srgbClr val="000000"/>
        </a:accent4>
        <a:accent5>
          <a:srgbClr val="CDDEAE"/>
        </a:accent5>
        <a:accent6>
          <a:srgbClr val="DB9021"/>
        </a:accent6>
        <a:hlink>
          <a:srgbClr val="64C143"/>
        </a:hlink>
        <a:folHlink>
          <a:srgbClr val="9A9A9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0.xml><?xml version="1.0" encoding="utf-8"?>
<a:theme xmlns:a="http://schemas.openxmlformats.org/drawingml/2006/main" name="9_Buisiness_ID04">
  <a:themeElements>
    <a:clrScheme name="9_Buisiness_ID04 1">
      <a:dk1>
        <a:srgbClr val="000000"/>
      </a:dk1>
      <a:lt1>
        <a:srgbClr val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FFFFFF"/>
      </a:accent3>
      <a:accent4>
        <a:srgbClr val="000000"/>
      </a:accent4>
      <a:accent5>
        <a:srgbClr val="CDDEAE"/>
      </a:accent5>
      <a:accent6>
        <a:srgbClr val="DB9021"/>
      </a:accent6>
      <a:hlink>
        <a:srgbClr val="64C143"/>
      </a:hlink>
      <a:folHlink>
        <a:srgbClr val="9A9A9A"/>
      </a:folHlink>
    </a:clrScheme>
    <a:fontScheme name="9_Buisiness_ID04">
      <a:majorFont>
        <a:latin typeface="Verdana"/>
        <a:ea typeface=""/>
        <a:cs typeface="Tahoma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_Buisiness_ID04 1">
        <a:dk1>
          <a:srgbClr val="000000"/>
        </a:dk1>
        <a:lt1>
          <a:srgbClr val="FFFFFF"/>
        </a:lt1>
        <a:dk2>
          <a:srgbClr val="006270"/>
        </a:dk2>
        <a:lt2>
          <a:srgbClr val="FBFEC6"/>
        </a:lt2>
        <a:accent1>
          <a:srgbClr val="A0C435"/>
        </a:accent1>
        <a:accent2>
          <a:srgbClr val="F29F26"/>
        </a:accent2>
        <a:accent3>
          <a:srgbClr val="FFFFFF"/>
        </a:accent3>
        <a:accent4>
          <a:srgbClr val="000000"/>
        </a:accent4>
        <a:accent5>
          <a:srgbClr val="CDDEAE"/>
        </a:accent5>
        <a:accent6>
          <a:srgbClr val="DB9021"/>
        </a:accent6>
        <a:hlink>
          <a:srgbClr val="64C143"/>
        </a:hlink>
        <a:folHlink>
          <a:srgbClr val="9A9A9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1.xml><?xml version="1.0" encoding="utf-8"?>
<a:theme xmlns:a="http://schemas.openxmlformats.org/drawingml/2006/main" name="10_Buisiness_ID04">
  <a:themeElements>
    <a:clrScheme name="10_Buisiness_ID04 1">
      <a:dk1>
        <a:srgbClr val="000000"/>
      </a:dk1>
      <a:lt1>
        <a:srgbClr val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FFFFFF"/>
      </a:accent3>
      <a:accent4>
        <a:srgbClr val="000000"/>
      </a:accent4>
      <a:accent5>
        <a:srgbClr val="CDDEAE"/>
      </a:accent5>
      <a:accent6>
        <a:srgbClr val="DB9021"/>
      </a:accent6>
      <a:hlink>
        <a:srgbClr val="64C143"/>
      </a:hlink>
      <a:folHlink>
        <a:srgbClr val="9A9A9A"/>
      </a:folHlink>
    </a:clrScheme>
    <a:fontScheme name="10_Buisiness_ID04">
      <a:majorFont>
        <a:latin typeface="Verdana"/>
        <a:ea typeface=""/>
        <a:cs typeface="Tahoma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0_Buisiness_ID04 1">
        <a:dk1>
          <a:srgbClr val="000000"/>
        </a:dk1>
        <a:lt1>
          <a:srgbClr val="FFFFFF"/>
        </a:lt1>
        <a:dk2>
          <a:srgbClr val="006270"/>
        </a:dk2>
        <a:lt2>
          <a:srgbClr val="FBFEC6"/>
        </a:lt2>
        <a:accent1>
          <a:srgbClr val="A0C435"/>
        </a:accent1>
        <a:accent2>
          <a:srgbClr val="F29F26"/>
        </a:accent2>
        <a:accent3>
          <a:srgbClr val="FFFFFF"/>
        </a:accent3>
        <a:accent4>
          <a:srgbClr val="000000"/>
        </a:accent4>
        <a:accent5>
          <a:srgbClr val="CDDEAE"/>
        </a:accent5>
        <a:accent6>
          <a:srgbClr val="DB9021"/>
        </a:accent6>
        <a:hlink>
          <a:srgbClr val="64C143"/>
        </a:hlink>
        <a:folHlink>
          <a:srgbClr val="9A9A9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2.xml><?xml version="1.0" encoding="utf-8"?>
<a:theme xmlns:a="http://schemas.openxmlformats.org/drawingml/2006/main" name="11_Buisiness_ID04">
  <a:themeElements>
    <a:clrScheme name="11_Buisiness_ID04 1">
      <a:dk1>
        <a:srgbClr val="000000"/>
      </a:dk1>
      <a:lt1>
        <a:srgbClr val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FFFFFF"/>
      </a:accent3>
      <a:accent4>
        <a:srgbClr val="000000"/>
      </a:accent4>
      <a:accent5>
        <a:srgbClr val="CDDEAE"/>
      </a:accent5>
      <a:accent6>
        <a:srgbClr val="DB9021"/>
      </a:accent6>
      <a:hlink>
        <a:srgbClr val="64C143"/>
      </a:hlink>
      <a:folHlink>
        <a:srgbClr val="9A9A9A"/>
      </a:folHlink>
    </a:clrScheme>
    <a:fontScheme name="11_Buisiness_ID04">
      <a:majorFont>
        <a:latin typeface="Verdana"/>
        <a:ea typeface=""/>
        <a:cs typeface="Tahoma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1_Buisiness_ID04 1">
        <a:dk1>
          <a:srgbClr val="000000"/>
        </a:dk1>
        <a:lt1>
          <a:srgbClr val="FFFFFF"/>
        </a:lt1>
        <a:dk2>
          <a:srgbClr val="006270"/>
        </a:dk2>
        <a:lt2>
          <a:srgbClr val="FBFEC6"/>
        </a:lt2>
        <a:accent1>
          <a:srgbClr val="A0C435"/>
        </a:accent1>
        <a:accent2>
          <a:srgbClr val="F29F26"/>
        </a:accent2>
        <a:accent3>
          <a:srgbClr val="FFFFFF"/>
        </a:accent3>
        <a:accent4>
          <a:srgbClr val="000000"/>
        </a:accent4>
        <a:accent5>
          <a:srgbClr val="CDDEAE"/>
        </a:accent5>
        <a:accent6>
          <a:srgbClr val="DB9021"/>
        </a:accent6>
        <a:hlink>
          <a:srgbClr val="64C143"/>
        </a:hlink>
        <a:folHlink>
          <a:srgbClr val="9A9A9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3.xml><?xml version="1.0" encoding="utf-8"?>
<a:theme xmlns:a="http://schemas.openxmlformats.org/drawingml/2006/main" name="ShipNature">
  <a:themeElements>
    <a:clrScheme name="ShipNatur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ShipNatur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hipNatur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14.xml><?xml version="1.0" encoding="utf-8"?>
<a:theme xmlns:a="http://schemas.openxmlformats.org/drawingml/2006/main" name="1_ShipNature">
  <a:themeElements>
    <a:clrScheme name="1_ShipNature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ShipNatur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ShipNature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Buisiness_ID04">
  <a:themeElements>
    <a:clrScheme name="1_Buisiness_ID04 1">
      <a:dk1>
        <a:srgbClr val="000000"/>
      </a:dk1>
      <a:lt1>
        <a:srgbClr val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FFFFFF"/>
      </a:accent3>
      <a:accent4>
        <a:srgbClr val="000000"/>
      </a:accent4>
      <a:accent5>
        <a:srgbClr val="CDDEAE"/>
      </a:accent5>
      <a:accent6>
        <a:srgbClr val="DB9021"/>
      </a:accent6>
      <a:hlink>
        <a:srgbClr val="64C143"/>
      </a:hlink>
      <a:folHlink>
        <a:srgbClr val="9A9A9A"/>
      </a:folHlink>
    </a:clrScheme>
    <a:fontScheme name="1_Buisiness_ID04">
      <a:majorFont>
        <a:latin typeface="Verdana"/>
        <a:ea typeface=""/>
        <a:cs typeface="Tahoma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Buisiness_ID04 1">
        <a:dk1>
          <a:srgbClr val="000000"/>
        </a:dk1>
        <a:lt1>
          <a:srgbClr val="FFFFFF"/>
        </a:lt1>
        <a:dk2>
          <a:srgbClr val="006270"/>
        </a:dk2>
        <a:lt2>
          <a:srgbClr val="FBFEC6"/>
        </a:lt2>
        <a:accent1>
          <a:srgbClr val="A0C435"/>
        </a:accent1>
        <a:accent2>
          <a:srgbClr val="F29F26"/>
        </a:accent2>
        <a:accent3>
          <a:srgbClr val="FFFFFF"/>
        </a:accent3>
        <a:accent4>
          <a:srgbClr val="000000"/>
        </a:accent4>
        <a:accent5>
          <a:srgbClr val="CDDEAE"/>
        </a:accent5>
        <a:accent6>
          <a:srgbClr val="DB9021"/>
        </a:accent6>
        <a:hlink>
          <a:srgbClr val="64C143"/>
        </a:hlink>
        <a:folHlink>
          <a:srgbClr val="9A9A9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Buisiness_ID04">
  <a:themeElements>
    <a:clrScheme name="2_Buisiness_ID04 1">
      <a:dk1>
        <a:srgbClr val="000000"/>
      </a:dk1>
      <a:lt1>
        <a:srgbClr val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FFFFFF"/>
      </a:accent3>
      <a:accent4>
        <a:srgbClr val="000000"/>
      </a:accent4>
      <a:accent5>
        <a:srgbClr val="CDDEAE"/>
      </a:accent5>
      <a:accent6>
        <a:srgbClr val="DB9021"/>
      </a:accent6>
      <a:hlink>
        <a:srgbClr val="64C143"/>
      </a:hlink>
      <a:folHlink>
        <a:srgbClr val="9A9A9A"/>
      </a:folHlink>
    </a:clrScheme>
    <a:fontScheme name="2_Buisiness_ID04">
      <a:majorFont>
        <a:latin typeface="Verdana"/>
        <a:ea typeface=""/>
        <a:cs typeface="Tahoma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Buisiness_ID04 1">
        <a:dk1>
          <a:srgbClr val="000000"/>
        </a:dk1>
        <a:lt1>
          <a:srgbClr val="FFFFFF"/>
        </a:lt1>
        <a:dk2>
          <a:srgbClr val="006270"/>
        </a:dk2>
        <a:lt2>
          <a:srgbClr val="FBFEC6"/>
        </a:lt2>
        <a:accent1>
          <a:srgbClr val="A0C435"/>
        </a:accent1>
        <a:accent2>
          <a:srgbClr val="F29F26"/>
        </a:accent2>
        <a:accent3>
          <a:srgbClr val="FFFFFF"/>
        </a:accent3>
        <a:accent4>
          <a:srgbClr val="000000"/>
        </a:accent4>
        <a:accent5>
          <a:srgbClr val="CDDEAE"/>
        </a:accent5>
        <a:accent6>
          <a:srgbClr val="DB9021"/>
        </a:accent6>
        <a:hlink>
          <a:srgbClr val="64C143"/>
        </a:hlink>
        <a:folHlink>
          <a:srgbClr val="9A9A9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Buisiness_ID04">
  <a:themeElements>
    <a:clrScheme name="3_Buisiness_ID04 1">
      <a:dk1>
        <a:srgbClr val="000000"/>
      </a:dk1>
      <a:lt1>
        <a:srgbClr val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FFFFFF"/>
      </a:accent3>
      <a:accent4>
        <a:srgbClr val="000000"/>
      </a:accent4>
      <a:accent5>
        <a:srgbClr val="CDDEAE"/>
      </a:accent5>
      <a:accent6>
        <a:srgbClr val="DB9021"/>
      </a:accent6>
      <a:hlink>
        <a:srgbClr val="64C143"/>
      </a:hlink>
      <a:folHlink>
        <a:srgbClr val="9A9A9A"/>
      </a:folHlink>
    </a:clrScheme>
    <a:fontScheme name="3_Buisiness_ID04">
      <a:majorFont>
        <a:latin typeface="Verdana"/>
        <a:ea typeface=""/>
        <a:cs typeface="Tahoma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Buisiness_ID04 1">
        <a:dk1>
          <a:srgbClr val="000000"/>
        </a:dk1>
        <a:lt1>
          <a:srgbClr val="FFFFFF"/>
        </a:lt1>
        <a:dk2>
          <a:srgbClr val="006270"/>
        </a:dk2>
        <a:lt2>
          <a:srgbClr val="FBFEC6"/>
        </a:lt2>
        <a:accent1>
          <a:srgbClr val="A0C435"/>
        </a:accent1>
        <a:accent2>
          <a:srgbClr val="F29F26"/>
        </a:accent2>
        <a:accent3>
          <a:srgbClr val="FFFFFF"/>
        </a:accent3>
        <a:accent4>
          <a:srgbClr val="000000"/>
        </a:accent4>
        <a:accent5>
          <a:srgbClr val="CDDEAE"/>
        </a:accent5>
        <a:accent6>
          <a:srgbClr val="DB9021"/>
        </a:accent6>
        <a:hlink>
          <a:srgbClr val="64C143"/>
        </a:hlink>
        <a:folHlink>
          <a:srgbClr val="9A9A9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Buisiness_ID04">
  <a:themeElements>
    <a:clrScheme name="4_Buisiness_ID04 1">
      <a:dk1>
        <a:srgbClr val="000000"/>
      </a:dk1>
      <a:lt1>
        <a:srgbClr val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FFFFFF"/>
      </a:accent3>
      <a:accent4>
        <a:srgbClr val="000000"/>
      </a:accent4>
      <a:accent5>
        <a:srgbClr val="CDDEAE"/>
      </a:accent5>
      <a:accent6>
        <a:srgbClr val="DB9021"/>
      </a:accent6>
      <a:hlink>
        <a:srgbClr val="64C143"/>
      </a:hlink>
      <a:folHlink>
        <a:srgbClr val="9A9A9A"/>
      </a:folHlink>
    </a:clrScheme>
    <a:fontScheme name="4_Buisiness_ID04">
      <a:majorFont>
        <a:latin typeface="Verdana"/>
        <a:ea typeface=""/>
        <a:cs typeface="Tahoma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Buisiness_ID04 1">
        <a:dk1>
          <a:srgbClr val="000000"/>
        </a:dk1>
        <a:lt1>
          <a:srgbClr val="FFFFFF"/>
        </a:lt1>
        <a:dk2>
          <a:srgbClr val="006270"/>
        </a:dk2>
        <a:lt2>
          <a:srgbClr val="FBFEC6"/>
        </a:lt2>
        <a:accent1>
          <a:srgbClr val="A0C435"/>
        </a:accent1>
        <a:accent2>
          <a:srgbClr val="F29F26"/>
        </a:accent2>
        <a:accent3>
          <a:srgbClr val="FFFFFF"/>
        </a:accent3>
        <a:accent4>
          <a:srgbClr val="000000"/>
        </a:accent4>
        <a:accent5>
          <a:srgbClr val="CDDEAE"/>
        </a:accent5>
        <a:accent6>
          <a:srgbClr val="DB9021"/>
        </a:accent6>
        <a:hlink>
          <a:srgbClr val="64C143"/>
        </a:hlink>
        <a:folHlink>
          <a:srgbClr val="9A9A9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5_Buisiness_ID04">
  <a:themeElements>
    <a:clrScheme name="5_Buisiness_ID04 1">
      <a:dk1>
        <a:srgbClr val="000000"/>
      </a:dk1>
      <a:lt1>
        <a:srgbClr val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FFFFFF"/>
      </a:accent3>
      <a:accent4>
        <a:srgbClr val="000000"/>
      </a:accent4>
      <a:accent5>
        <a:srgbClr val="CDDEAE"/>
      </a:accent5>
      <a:accent6>
        <a:srgbClr val="DB9021"/>
      </a:accent6>
      <a:hlink>
        <a:srgbClr val="64C143"/>
      </a:hlink>
      <a:folHlink>
        <a:srgbClr val="9A9A9A"/>
      </a:folHlink>
    </a:clrScheme>
    <a:fontScheme name="5_Buisiness_ID04">
      <a:majorFont>
        <a:latin typeface="Verdana"/>
        <a:ea typeface=""/>
        <a:cs typeface="Tahoma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Buisiness_ID04 1">
        <a:dk1>
          <a:srgbClr val="000000"/>
        </a:dk1>
        <a:lt1>
          <a:srgbClr val="FFFFFF"/>
        </a:lt1>
        <a:dk2>
          <a:srgbClr val="006270"/>
        </a:dk2>
        <a:lt2>
          <a:srgbClr val="FBFEC6"/>
        </a:lt2>
        <a:accent1>
          <a:srgbClr val="A0C435"/>
        </a:accent1>
        <a:accent2>
          <a:srgbClr val="F29F26"/>
        </a:accent2>
        <a:accent3>
          <a:srgbClr val="FFFFFF"/>
        </a:accent3>
        <a:accent4>
          <a:srgbClr val="000000"/>
        </a:accent4>
        <a:accent5>
          <a:srgbClr val="CDDEAE"/>
        </a:accent5>
        <a:accent6>
          <a:srgbClr val="DB9021"/>
        </a:accent6>
        <a:hlink>
          <a:srgbClr val="64C143"/>
        </a:hlink>
        <a:folHlink>
          <a:srgbClr val="9A9A9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6_Buisiness_ID04">
  <a:themeElements>
    <a:clrScheme name="6_Buisiness_ID04 1">
      <a:dk1>
        <a:srgbClr val="000000"/>
      </a:dk1>
      <a:lt1>
        <a:srgbClr val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FFFFFF"/>
      </a:accent3>
      <a:accent4>
        <a:srgbClr val="000000"/>
      </a:accent4>
      <a:accent5>
        <a:srgbClr val="CDDEAE"/>
      </a:accent5>
      <a:accent6>
        <a:srgbClr val="DB9021"/>
      </a:accent6>
      <a:hlink>
        <a:srgbClr val="64C143"/>
      </a:hlink>
      <a:folHlink>
        <a:srgbClr val="9A9A9A"/>
      </a:folHlink>
    </a:clrScheme>
    <a:fontScheme name="6_Buisiness_ID04">
      <a:majorFont>
        <a:latin typeface="Verdana"/>
        <a:ea typeface=""/>
        <a:cs typeface="Tahoma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Buisiness_ID04 1">
        <a:dk1>
          <a:srgbClr val="000000"/>
        </a:dk1>
        <a:lt1>
          <a:srgbClr val="FFFFFF"/>
        </a:lt1>
        <a:dk2>
          <a:srgbClr val="006270"/>
        </a:dk2>
        <a:lt2>
          <a:srgbClr val="FBFEC6"/>
        </a:lt2>
        <a:accent1>
          <a:srgbClr val="A0C435"/>
        </a:accent1>
        <a:accent2>
          <a:srgbClr val="F29F26"/>
        </a:accent2>
        <a:accent3>
          <a:srgbClr val="FFFFFF"/>
        </a:accent3>
        <a:accent4>
          <a:srgbClr val="000000"/>
        </a:accent4>
        <a:accent5>
          <a:srgbClr val="CDDEAE"/>
        </a:accent5>
        <a:accent6>
          <a:srgbClr val="DB9021"/>
        </a:accent6>
        <a:hlink>
          <a:srgbClr val="64C143"/>
        </a:hlink>
        <a:folHlink>
          <a:srgbClr val="9A9A9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7_Buisiness_ID04">
  <a:themeElements>
    <a:clrScheme name="7_Buisiness_ID04 1">
      <a:dk1>
        <a:srgbClr val="000000"/>
      </a:dk1>
      <a:lt1>
        <a:srgbClr val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FFFFFF"/>
      </a:accent3>
      <a:accent4>
        <a:srgbClr val="000000"/>
      </a:accent4>
      <a:accent5>
        <a:srgbClr val="CDDEAE"/>
      </a:accent5>
      <a:accent6>
        <a:srgbClr val="DB9021"/>
      </a:accent6>
      <a:hlink>
        <a:srgbClr val="64C143"/>
      </a:hlink>
      <a:folHlink>
        <a:srgbClr val="9A9A9A"/>
      </a:folHlink>
    </a:clrScheme>
    <a:fontScheme name="7_Buisiness_ID04">
      <a:majorFont>
        <a:latin typeface="Verdana"/>
        <a:ea typeface=""/>
        <a:cs typeface="Tahoma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Buisiness_ID04 1">
        <a:dk1>
          <a:srgbClr val="000000"/>
        </a:dk1>
        <a:lt1>
          <a:srgbClr val="FFFFFF"/>
        </a:lt1>
        <a:dk2>
          <a:srgbClr val="006270"/>
        </a:dk2>
        <a:lt2>
          <a:srgbClr val="FBFEC6"/>
        </a:lt2>
        <a:accent1>
          <a:srgbClr val="A0C435"/>
        </a:accent1>
        <a:accent2>
          <a:srgbClr val="F29F26"/>
        </a:accent2>
        <a:accent3>
          <a:srgbClr val="FFFFFF"/>
        </a:accent3>
        <a:accent4>
          <a:srgbClr val="000000"/>
        </a:accent4>
        <a:accent5>
          <a:srgbClr val="CDDEAE"/>
        </a:accent5>
        <a:accent6>
          <a:srgbClr val="DB9021"/>
        </a:accent6>
        <a:hlink>
          <a:srgbClr val="64C143"/>
        </a:hlink>
        <a:folHlink>
          <a:srgbClr val="9A9A9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9.xml><?xml version="1.0" encoding="utf-8"?>
<a:theme xmlns:a="http://schemas.openxmlformats.org/drawingml/2006/main" name="8_Buisiness_ID04">
  <a:themeElements>
    <a:clrScheme name="8_Buisiness_ID04 1">
      <a:dk1>
        <a:srgbClr val="000000"/>
      </a:dk1>
      <a:lt1>
        <a:srgbClr val="FFFFFF"/>
      </a:lt1>
      <a:dk2>
        <a:srgbClr val="006270"/>
      </a:dk2>
      <a:lt2>
        <a:srgbClr val="FBFEC6"/>
      </a:lt2>
      <a:accent1>
        <a:srgbClr val="A0C435"/>
      </a:accent1>
      <a:accent2>
        <a:srgbClr val="F29F26"/>
      </a:accent2>
      <a:accent3>
        <a:srgbClr val="FFFFFF"/>
      </a:accent3>
      <a:accent4>
        <a:srgbClr val="000000"/>
      </a:accent4>
      <a:accent5>
        <a:srgbClr val="CDDEAE"/>
      </a:accent5>
      <a:accent6>
        <a:srgbClr val="DB9021"/>
      </a:accent6>
      <a:hlink>
        <a:srgbClr val="64C143"/>
      </a:hlink>
      <a:folHlink>
        <a:srgbClr val="9A9A9A"/>
      </a:folHlink>
    </a:clrScheme>
    <a:fontScheme name="8_Buisiness_ID04">
      <a:majorFont>
        <a:latin typeface="Verdana"/>
        <a:ea typeface=""/>
        <a:cs typeface="Tahoma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Buisiness_ID04 1">
        <a:dk1>
          <a:srgbClr val="000000"/>
        </a:dk1>
        <a:lt1>
          <a:srgbClr val="FFFFFF"/>
        </a:lt1>
        <a:dk2>
          <a:srgbClr val="006270"/>
        </a:dk2>
        <a:lt2>
          <a:srgbClr val="FBFEC6"/>
        </a:lt2>
        <a:accent1>
          <a:srgbClr val="A0C435"/>
        </a:accent1>
        <a:accent2>
          <a:srgbClr val="F29F26"/>
        </a:accent2>
        <a:accent3>
          <a:srgbClr val="FFFFFF"/>
        </a:accent3>
        <a:accent4>
          <a:srgbClr val="000000"/>
        </a:accent4>
        <a:accent5>
          <a:srgbClr val="CDDEAE"/>
        </a:accent5>
        <a:accent6>
          <a:srgbClr val="DB9021"/>
        </a:accent6>
        <a:hlink>
          <a:srgbClr val="64C143"/>
        </a:hlink>
        <a:folHlink>
          <a:srgbClr val="9A9A9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105</TotalTime>
  <Words>248</Words>
  <Application>Microsoft Office PowerPoint</Application>
  <PresentationFormat>Экран (4:3)</PresentationFormat>
  <Paragraphs>58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14</vt:i4>
      </vt:variant>
      <vt:variant>
        <vt:lpstr>Заголовки слайдов</vt:lpstr>
      </vt:variant>
      <vt:variant>
        <vt:i4>15</vt:i4>
      </vt:variant>
    </vt:vector>
  </HeadingPairs>
  <TitlesOfParts>
    <vt:vector size="29" baseType="lpstr">
      <vt:lpstr>Тема1</vt:lpstr>
      <vt:lpstr>1_Buisiness_ID04</vt:lpstr>
      <vt:lpstr>2_Buisiness_ID04</vt:lpstr>
      <vt:lpstr>3_Buisiness_ID04</vt:lpstr>
      <vt:lpstr>4_Buisiness_ID04</vt:lpstr>
      <vt:lpstr>5_Buisiness_ID04</vt:lpstr>
      <vt:lpstr>6_Buisiness_ID04</vt:lpstr>
      <vt:lpstr>7_Buisiness_ID04</vt:lpstr>
      <vt:lpstr>8_Buisiness_ID04</vt:lpstr>
      <vt:lpstr>9_Buisiness_ID04</vt:lpstr>
      <vt:lpstr>10_Buisiness_ID04</vt:lpstr>
      <vt:lpstr>11_Buisiness_ID04</vt:lpstr>
      <vt:lpstr>ShipNature</vt:lpstr>
      <vt:lpstr>1_ShipNature</vt:lpstr>
      <vt:lpstr>Растения – живой организм</vt:lpstr>
      <vt:lpstr>СВОЙСТВА ЖИВЫХ ОРГАНИЗМОВ</vt:lpstr>
      <vt:lpstr>Презентация PowerPoint</vt:lpstr>
      <vt:lpstr>ПРОЦЕССЫ ЖИЗНЕДЕЯТЕЛЬНОСТИ</vt:lpstr>
      <vt:lpstr>Питание и дыхание </vt:lpstr>
      <vt:lpstr>Обмен веществ, выделение</vt:lpstr>
      <vt:lpstr>Размножение </vt:lpstr>
      <vt:lpstr>Рост и развитие </vt:lpstr>
      <vt:lpstr>Презентация PowerPoint</vt:lpstr>
      <vt:lpstr>Процесс поглощения веществ растением из окружающей среды, превращение и удаление из организма конечных продуктов жизнедеятельности называется:</vt:lpstr>
      <vt:lpstr>Только для живых организмов характерно:</vt:lpstr>
      <vt:lpstr>Что растительный организм выделяет в процессе дыхания?</vt:lpstr>
      <vt:lpstr>Как называется часть организма, имеющую определенное строение и выполняющую определенные функции?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Растения – живой организм</dc:title>
  <dc:creator>user</dc:creator>
  <cp:lastModifiedBy>User</cp:lastModifiedBy>
  <cp:revision>15</cp:revision>
  <dcterms:created xsi:type="dcterms:W3CDTF">2012-09-12T14:42:52Z</dcterms:created>
  <dcterms:modified xsi:type="dcterms:W3CDTF">2014-09-08T18:42:59Z</dcterms:modified>
</cp:coreProperties>
</file>