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7359A-8E32-498E-AB95-F6D0DADECDAE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8891A-E1DD-4B14-96A1-A26B60932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502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8891A-E1DD-4B14-96A1-A26B60932F21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406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FF90-BDF7-4023-BD61-9A33EE930C8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4C0D-13A6-496E-BF13-C3ECD5FA5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682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FF90-BDF7-4023-BD61-9A33EE930C8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4C0D-13A6-496E-BF13-C3ECD5FA5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636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FF90-BDF7-4023-BD61-9A33EE930C8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4C0D-13A6-496E-BF13-C3ECD5FA5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95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FF90-BDF7-4023-BD61-9A33EE930C8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4C0D-13A6-496E-BF13-C3ECD5FA5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79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FF90-BDF7-4023-BD61-9A33EE930C8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4C0D-13A6-496E-BF13-C3ECD5FA5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53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FF90-BDF7-4023-BD61-9A33EE930C8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4C0D-13A6-496E-BF13-C3ECD5FA5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776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FF90-BDF7-4023-BD61-9A33EE930C8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4C0D-13A6-496E-BF13-C3ECD5FA5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94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FF90-BDF7-4023-BD61-9A33EE930C8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4C0D-13A6-496E-BF13-C3ECD5FA5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992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FF90-BDF7-4023-BD61-9A33EE930C8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4C0D-13A6-496E-BF13-C3ECD5FA5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210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FF90-BDF7-4023-BD61-9A33EE930C8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4C0D-13A6-496E-BF13-C3ECD5FA5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65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FF90-BDF7-4023-BD61-9A33EE930C8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04C0D-13A6-496E-BF13-C3ECD5FA5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023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6FF90-BDF7-4023-BD61-9A33EE930C88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04C0D-13A6-496E-BF13-C3ECD5FA5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9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10&amp;img_url=http://thumb10.shutterstock.com/thumb_small/65241/108112382/stock-photo-airline-pilot-wearing-uniform-with-epaulettes-with-passenger-aircraft-in-background-108112382.jpg&amp;uinfo=ww-1101-wh-572-fw-876-fh-448-pd-0.8999999761581421&amp;p=10&amp;text=%D0%BA%D0%B0%D1%80%D1%82%D0%B8%D0%BD%D0%BA%D0%B0%20%D0%BF%D0%B8%D0%BB%D0%BE%D1%82%D0%B0%20%D0%B2%20%D1%84%D0%BE%D1%80%D0%BC%D0%B5&amp;noreask=1&amp;pos=312&amp;rpt=simage&amp;lr=43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source=wiz&amp;fp=4&amp;img_url=http://thumb10.shutterstock.com/thumb_small/331360/99871379/stock-photo-boy-as-an-old-style-pilot-holding-a-toy-airplane-heaven-background-99871379.jpg&amp;uinfo=ww-1101-wh-572-fw-876-fh-448-pd-0.8999999761581421&amp;p=4&amp;text=%D0%BA%D0%B0%D1%80%D1%82%D0%B8%D0%BD%D0%BA%D0%B0%20%D0%BF%D0%B8%D0%BB%D0%BE%D1%82%D0%B0%20%D1%81%20%D0%BC%D0%B0%D0%BB%D1%8C%D1%87%D0%B8%D0%BA%D0%BE%D0%BC&amp;noreask=1&amp;pos=126&amp;rpt=simage&amp;lr=43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p=4&amp;text=%D0%BA%D0%B0%D1%80%D1%82%D0%B8%D0%BD%D0%BA%D0%B8%20%D0%BC%D0%B0%D0%BB%D1%8C%D1%87%D0%B8%D0%BA%D0%B0%20%D1%81%20%D0%BF%D0%B8%D0%BB%D0%BE%D1%82%D0%BE%D0%BC&amp;fp=4&amp;img_url=http://byaki.net/uploads/posts/2013-09/1378319228_0_c82e2_9d7f41a4_xl.jpg&amp;pos=122&amp;uinfo=ww-1499-wh-640-fw-1274-fh-448-pd-0.8999999761581421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source=wiz&amp;fp=0&amp;img_url=http://i.istockimg.com/file_thumbview_approve/6016351/1/stock-photo-6016351-smiling-pilot-2.jpg&amp;text=%D0%BA%D0%B0%D1%80%D1%82%D0%B8%D0%BD%D0%BA%D0%B0%20%D0%BF%D0%B8%D0%BB%D0%BE%D1%82%D0%B0%20%D0%B2%20%D1%84%D0%BE%D1%80%D0%BC%D0%B5&amp;noreask=1&amp;pos=14&amp;lr=43&amp;rpt=simag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yandsearch?p=12&amp;text=%D0%BA%D0%B0%D1%80%D1%82%D0%B8%D0%BD%D0%BA%D0%B8%20%D0%BC%D0%B0%D0%BB%D1%8C%D1%87%D0%B8%D0%BA%D0%B0%20%D1%81%20%D0%BF%D0%B8%D0%BB%D0%BE%D1%82%D0%B0%D0%BC%D0%B8&amp;fp=12&amp;img_url=http://i.imgur.com/eCtbdz0.jpg&amp;pos=366&amp;uinfo=ww-1499-wh-640-fw-1274-fh-448-pd-0.8999999761581421&amp;rpt=simage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yandex.ru/yandsearch?p=11&amp;text=%D0%BA%D0%B0%D1%80%D1%82%D0%B8%D0%BD%D0%BA%D0%B8%20%D0%BC%D0%B0%D0%BB%D1%8C%D1%87%D0%B8%D0%BA%D0%B0%20%D1%81%20%D0%BF%D0%B8%D0%BB%D0%BE%D1%82%D0%B0%D0%BC%D0%B8&amp;fp=11&amp;img_url=http://keralaonlinenews.com/wp-content/uploads/2013/09/Chinese-boy-youngest-pilot.jpg&amp;pos=347&amp;uinfo=ww-1499-wh-640-fw-1274-fh-448-pd-0.8999999761581421&amp;rpt=simage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yandex.ru/yandsearch?source=wiz&amp;fp=3&amp;img_url=http://thumb10.shutterstock.com/thumb_small/331360/99871394/stock-photo-little-boy-in-the-pilot-s-hat-boy-as-an-old-style-pilot-holding-a-toy-airplane-99871394.jpg&amp;uinfo=ww-1101-wh-572-fw-876-fh-448-pd-0.8999999761581421&amp;p=3&amp;text=%D0%BA%D0%B0%D1%80%D1%82%D0%B8%D0%BD%D0%BA%D0%B0%20%D0%BF%D0%B8%D0%BB%D0%BE%D1%82%D0%B0%20%D1%81%20%D0%BC%D0%B0%D0%BB%D1%8C%D1%87%D0%B8%D0%BA%D0%BE%D0%BC&amp;noreask=1&amp;pos=103&amp;rpt=simage&amp;lr=43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yandex.ru/yandsearch?source=wiz&amp;fp=2&amp;img_url=http://img.dni.ru/binaries/v2_articlepic/756467.jpg&amp;uinfo=ww-1101-wh-572-fw-876-fh-448-pd-0.8999999761581421&amp;p=2&amp;text=%D0%BA%D0%B0%D1%80%D1%82%D0%B8%D0%BD%D0%BA%D0%B0%20%D0%BF%D0%B8%D0%BB%D0%BE%D1%82%D0%B0%20%D1%81%20%D0%BC%D0%B0%D0%BB%D1%8C%D1%87%D0%B8%D0%BA%D0%BE%D0%BC&amp;noreask=1&amp;pos=72&amp;rpt=simage&amp;lr=4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yandex.ru/yandsearch?source=wiz&amp;fp=3&amp;img_url=http://prv1.lori-images.net/malchik-pilot-v-oblakah-0004452325-preview.jpg&amp;uinfo=ww-1101-wh-572-fw-876-fh-448-pd-0.8999999761581421&amp;p=3&amp;text=%D0%BA%D0%B0%D1%80%D1%82%D0%B8%D0%BD%D0%BA%D0%B0%20%D0%BF%D0%B8%D0%BB%D0%BE%D1%82%D0%B0%20%D1%81%20%D0%BC%D0%B0%D0%BB%D1%8C%D1%87%D0%B8%D0%BA%D0%BE%D0%BC&amp;noreask=1&amp;pos=111&amp;rpt=simage&amp;lr=4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0&amp;img_url=http://upload.wikimedia.org/wikipedia/commons/thumb/4/46/%D0%9C%D1%83%D1%81%D0%B0_%D2%96%D3%99%D0%BB%D0%B8%D0%BB.jpg/64px-%D0%9C%D1%83%D1%81%D0%B0_%D2%96%D3%99%D0%BB%D0%B8%D0%BB.jpg&amp;text=%D0%BC%D1%83%D1%81%D0%B0%20%D2%97%D3%99%D0%BB%D0%B8%D0%BB&amp;noreask=1&amp;pos=0&amp;lr=43&amp;rpt=simage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3&amp;img_url=http://img01.rl0.ru/pgc/432x288/522822f0-2395-da7d-2395-da72793da5dc.photo.0.jpg&amp;uinfo=ww-1101-wh-572-fw-876-fh-448-pd-0.8999999761581421&amp;p=3&amp;text=%D0%BA%D0%B0%D1%80%D1%82%D0%B8%D0%BD%D0%BA%D0%B0%20%D0%BF%D0%B8%D0%BB%D0%BE%D1%82%D0%B0%20%D1%81%20%D0%BC%D0%B0%D0%BB%D1%8C%D1%87%D0%B8%D0%BA%D0%BE%D0%BC&amp;noreask=1&amp;pos=92&amp;rpt=simage&amp;lr=4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wmf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wiz&amp;fp=0&amp;img_url=http://fs184.www.ex.ua/show/26927198/26927198.jpg?100&amp;text=%D0%BA%D0%B0%D1%80%D1%82%D0%B8%D0%BD%D0%BA%D0%B8%20%D0%BC%D0%B0%D0%BB%D1%8C%D1%87%D0%B8%D0%BA%D0%B0%20%D1%81%20%D1%88%D0%B0%D1%80%D0%B8%D0%BA%D0%B0%D0%BC%D0%B8&amp;noreask=1&amp;pos=12&amp;lr=43&amp;rpt=simag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fp=10&amp;img_url=http://img1.liveinternet.ru/images/foto/b/3/605/3448605/f_18659545.jpg&amp;uinfo=ww-1499-wh-640-fw-1274-fh-448-pd-0.8999999761581421&amp;p=10&amp;text=%D0%BA%D0%B0%D1%80%D1%82%D0%B8%D0%BD%D0%BA%D0%B8%20%D0%BC%D0%B0%D0%BB%D1%8C%D1%87%D0%B8%D0%BA%D0%B0%20%D1%81%20%D1%88%D0%B0%D1%80%D0%B8%D0%BA%D0%B0%D0%BC%D0%B8&amp;noreask=1&amp;pos=313&amp;rpt=simage&amp;lr=4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13&amp;img_url=http://img1.liveinternet.ru/images/attach/c/0/47/571/47571290_1.jpg&amp;uinfo=ww-1499-wh-640-fw-1274-fh-448-pd-0.8999999761581421&amp;p=13&amp;text=%D0%BA%D0%B0%D1%80%D1%82%D0%B8%D0%BD%D0%BA%D0%B8%20%D0%BC%D0%B0%D0%BB%D1%8C%D1%87%D0%B8%D0%BA%D0%B0%20%D1%81%20%D1%88%D0%B0%D1%80%D0%B8%D0%BA%D0%B0%D0%BC%D0%B8&amp;noreask=1&amp;pos=396&amp;rpt=simage&amp;lr=4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p=2&amp;text=%D0%BA%D0%B0%D1%80%D1%82%D0%B8%D0%BD%D0%BA%D0%B8%20%D0%BC%D0%B0%D0%BB%D1%8C%D1%87%D0%B8%D0%BA%D0%B0%20%D0%BD%D0%B0%20%D1%83%D0%BB%D0%B8%D1%86%D0%B5%20%D1%81%D1%80%D0%B5%D0%B4%D0%B8%20%D0%BB%D1%8E%D0%B4%D0%B5%D0%B9&amp;fp=2&amp;img_url=http://takie.org/_nw/56/40382000.jpg&amp;pos=72&amp;uinfo=ww-1499-wh-640-fw-1274-fh-448-pd-0.8999999761581421&amp;rpt=simag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00" y="998537"/>
            <a:ext cx="5116252" cy="3942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E:\SDC192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3744416" cy="499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303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23928" y="476672"/>
            <a:ext cx="504056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Илдар тора аптырап,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Иреннәре калтырап.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Килеп басты янына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 очучы лейтенант.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Объект 6" descr="http://im3-tub-ru.yandex.net/i?id=173836361-62-72&amp;n=21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44" y="3666840"/>
            <a:ext cx="2952327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5-tub-ru.yandex.net/i?id=755063071-06-72&amp;n=21">
            <a:hlinkClick r:id="rId3" tgtFrame="&quot;_blank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3816424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726004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12790"/>
            <a:ext cx="7992888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Шуны күргәч Илдарның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Йөзе кинәт ачылды.</a:t>
            </a:r>
          </a:p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Һәм шатланып ул аның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Җиңенә килеп асылынды.</a:t>
            </a:r>
          </a:p>
          <a:p>
            <a:pPr marL="571500" indent="-571500" algn="ctr">
              <a:buFontTx/>
              <a:buChar char="-"/>
            </a:pPr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Абый, син бит очучы!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Самолётка утырчы.</a:t>
            </a:r>
          </a:p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Күктән минем куыкны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Табып Җиргә  төшерче.</a:t>
            </a:r>
          </a:p>
          <a:p>
            <a:pPr marL="571500" indent="-571500" algn="ctr">
              <a:buFontTx/>
              <a:buChar char="-"/>
            </a:pP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901987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0-tub-ru.yandex.net/i?id=437936669-07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48680"/>
            <a:ext cx="3240360" cy="42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46836" y="980728"/>
            <a:ext cx="5112568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Самолётта син аны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Бик тиз куып җитәрсең.</a:t>
            </a:r>
          </a:p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Куып җиткәч куыкны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Миңа хәбәр итәрсең.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21470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2-tub-ru.yandex.net/i?id=525671020-58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56" y="913078"/>
            <a:ext cx="3960440" cy="39604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283968" y="692696"/>
            <a:ext cx="4637238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Көлештеләр барсы да,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Очучы да елмайды.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Утыртты да алдына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Кочаклады Илдарны.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4" descr="j0440428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301208"/>
            <a:ext cx="1384300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15770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4-tub-ru.yandex.net/i?id=335442860-25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6672"/>
            <a:ext cx="2880319" cy="40324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548680"/>
            <a:ext cx="590465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Очуын мин очармын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Очу ул бик кызыклы. Ләкин мин бит танымам</a:t>
            </a:r>
          </a:p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Күктә синең куыкны.</a:t>
            </a:r>
          </a:p>
          <a:p>
            <a:pPr algn="ctr"/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840727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39952" y="980728"/>
            <a:ext cx="492527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Тиздән үзең үсәрсең,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Өйрәнерсең очарга.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Һәм менәрсең һавага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Куыгыңны тотарга.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http://im7-tub-ru.yandex.net/i?id=458380944-42-72&amp;n=21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4104456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217313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7-tub-ru.yandex.net/i?id=676023109-25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3456384" cy="36724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779912" y="764704"/>
            <a:ext cx="5184576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cs typeface="Tahoma" pitchFamily="34" charset="0"/>
              </a:rPr>
              <a:t>Үзең аны тиз танып</a:t>
            </a:r>
          </a:p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cs typeface="Tahoma" pitchFamily="34" charset="0"/>
              </a:rPr>
              <a:t>Очып куып җитәрсең.</a:t>
            </a:r>
          </a:p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cs typeface="Tahoma" pitchFamily="34" charset="0"/>
              </a:rPr>
              <a:t>Самолётыңа тагып</a:t>
            </a:r>
          </a:p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cs typeface="Tahoma" pitchFamily="34" charset="0"/>
              </a:rPr>
              <a:t>Җиргә алып төшәрсең.</a:t>
            </a:r>
          </a:p>
          <a:p>
            <a:pPr algn="ctr"/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057781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5-tub-ru.yandex.net/i?id=30122903-09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960440" cy="36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995936" y="260648"/>
            <a:ext cx="4997278" cy="68634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Илдарга бу ошады.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Чын күңелдән шатланып:</a:t>
            </a:r>
          </a:p>
          <a:p>
            <a:pPr marL="571500" indent="-571500" algn="ctr">
              <a:buFontTx/>
              <a:buChar char="-"/>
            </a:pPr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Ярый,-диде,-алайса,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Үскәч үзем очармын.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Өйрәнермен очарга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Һәм табармын куыкны</a:t>
            </a:r>
            <a:endParaRPr lang="tt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571500" indent="-571500" algn="ctr">
              <a:buFontTx/>
              <a:buChar char="-"/>
            </a:pP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063430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2-tub-ru.yandex.net/i?id=519312159-23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8680"/>
            <a:ext cx="5904656" cy="363507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4437112"/>
            <a:ext cx="7920880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Ул очучы булырга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Уен шулай ныгытты.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4" descr="j042446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92317"/>
            <a:ext cx="1535112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76465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7-tub-ru.yandex.net/i?id=320614454-19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4032448" cy="42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492527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Илдар кич тә, көндез дә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Күккә карый моңаеп.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Уйлый аның куыгы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Һаман шунда тора дип.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363574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8558" y="548680"/>
            <a:ext cx="518321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Герой шагыйрь </a:t>
            </a:r>
          </a:p>
          <a:p>
            <a:pPr algn="ctr"/>
            <a:r>
              <a:rPr lang="tt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Муса Җәлилнең</a:t>
            </a:r>
          </a:p>
          <a:p>
            <a:pPr algn="ctr"/>
            <a:r>
              <a:rPr lang="tt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“Куык” шигыре.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http://im4-tub-ru.yandex.net/i?id=134434539-19-72&amp;n=2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536" y="2345397"/>
            <a:ext cx="2736303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6-tub-ru.yandex.net/i?id=87619248-70-72&amp;n=21">
            <a:hlinkClick r:id="rId3" tgtFrame="&quot;_blank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60" y="833228"/>
            <a:ext cx="2782982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792439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http://im6-tub-ru.yandex.net/i?id=582378156-09-72&amp;n=21">
            <a:hlinkClick r:id="rId3" tgtFrame="&quot;_blank&quot;"/>
          </p:cNvPr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6264696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942822" y="5373216"/>
            <a:ext cx="75734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Тәмам.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17" descr="MCj0424470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8622">
            <a:off x="695765" y="5229226"/>
            <a:ext cx="16113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3684245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7-tub-ru.yandex.net/i?id=595567711-13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4464496" cy="381642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619672" y="3699764"/>
            <a:ext cx="577326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Илдар чыкты урамга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Куык белән уйнарга.</a:t>
            </a:r>
          </a:p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Очып китте куыгы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Ул каранып торганда</a:t>
            </a:r>
          </a:p>
          <a:p>
            <a:pPr algn="ctr"/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833918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1-tub-ru.yandex.net/i?id=145736138-58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96" y="663079"/>
            <a:ext cx="3960440" cy="460851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300736" y="836712"/>
            <a:ext cx="44932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882879"/>
            <a:ext cx="482453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Җилләр килеп җиттеләр,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Алай-болай иттеләр.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Һәм куыкны һавага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Алып менеп киттеләр.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740323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0-tub-ru.yandex.net/i?id=120741845-42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40401"/>
            <a:ext cx="3845150" cy="40127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239125"/>
            <a:ext cx="485326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Күрәсезме куыкны?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Узып китте кыекны.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Шуны күргәч Илдарның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Тәмам күңеле боекты.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986739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5-tub-ru.yandex.net/i?id=184609200-27-72&amp;n=21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240360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658768" y="908720"/>
            <a:ext cx="530572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Еларга да белми ул,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Көлергә дә белми ул.</a:t>
            </a:r>
          </a:p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Күзен алмый куыктан-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Нишләргә дә белми ул.</a:t>
            </a:r>
          </a:p>
          <a:p>
            <a:pPr algn="ctr"/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743396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3-tub-ru.yandex.net/i?id=102129695-49-72&amp;n=21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4032448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93828" y="620688"/>
            <a:ext cx="506928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Менә халык җыйналды,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Тулып китте йорт алды.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Кайсы карый югары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Кайсы назлый Илдарны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223621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412776"/>
            <a:ext cx="820891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Куык оча бик җитез</a:t>
            </a:r>
          </a:p>
          <a:p>
            <a:pPr algn="ctr"/>
            <a:r>
              <a:rPr lang="tt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Күтәрелә шундый тиз.</a:t>
            </a:r>
          </a:p>
          <a:p>
            <a:pPr algn="ctr"/>
            <a:r>
              <a:rPr lang="tt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Менгән саен кечерәя</a:t>
            </a:r>
          </a:p>
          <a:p>
            <a:pPr algn="ctr"/>
            <a:r>
              <a:rPr lang="tt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Чак аера инде күз.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917890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1-tub-ru.yandex.net/i?id=363191862-55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4752528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399562" y="908720"/>
            <a:ext cx="483716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Бар да карый куыкка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Күңелле дә, кызык та.</a:t>
            </a:r>
          </a:p>
          <a:p>
            <a:pPr algn="ctr"/>
            <a:r>
              <a:rPr lang="tt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Карагыз, дип, карагыз.</a:t>
            </a:r>
          </a:p>
          <a:p>
            <a:pPr algn="ctr"/>
            <a:r>
              <a:rPr lang="tt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Хәзер җитә болытка.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420000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289</Words>
  <Application>Microsoft Office PowerPoint</Application>
  <PresentationFormat>Экран (4:3)</PresentationFormat>
  <Paragraphs>76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Зарипова</dc:creator>
  <cp:lastModifiedBy>Зарипова</cp:lastModifiedBy>
  <cp:revision>19</cp:revision>
  <dcterms:created xsi:type="dcterms:W3CDTF">2014-03-19T17:53:43Z</dcterms:created>
  <dcterms:modified xsi:type="dcterms:W3CDTF">2015-02-01T20:47:00Z</dcterms:modified>
</cp:coreProperties>
</file>