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7D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zoloto_pletenie_fon_1920x1200.jpg"/>
            <p:cNvPicPr>
              <a:picLocks noChangeAspect="1"/>
            </p:cNvPicPr>
            <p:nvPr/>
          </p:nvPicPr>
          <p:blipFill>
            <a:blip r:embed="rId3" cstate="print"/>
            <a:srcRect r="85437"/>
            <a:stretch>
              <a:fillRect/>
            </a:stretch>
          </p:blipFill>
          <p:spPr>
            <a:xfrm>
              <a:off x="0" y="0"/>
              <a:ext cx="1259632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0_720a0_e205f838_XL.png"/>
            <p:cNvPicPr>
              <a:picLocks noChangeAspect="1"/>
            </p:cNvPicPr>
            <p:nvPr/>
          </p:nvPicPr>
          <p:blipFill>
            <a:blip r:embed="rId4" cstate="print"/>
            <a:srcRect l="6487" t="20264" r="9188" b="3841"/>
            <a:stretch>
              <a:fillRect/>
            </a:stretch>
          </p:blipFill>
          <p:spPr>
            <a:xfrm>
              <a:off x="611560" y="4437112"/>
              <a:ext cx="3744416" cy="23042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Рисунок 10" descr="0_dd10e_c5309bdf_XL (2)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80312" y="116632"/>
              <a:ext cx="1579242" cy="82910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12" name="Группа 14"/>
            <p:cNvGrpSpPr/>
            <p:nvPr/>
          </p:nvGrpSpPr>
          <p:grpSpPr>
            <a:xfrm>
              <a:off x="467544" y="332656"/>
              <a:ext cx="2640294" cy="1584176"/>
              <a:chOff x="467544" y="332656"/>
              <a:chExt cx="2640294" cy="1584176"/>
            </a:xfrm>
          </p:grpSpPr>
          <p:sp>
            <p:nvSpPr>
              <p:cNvPr id="13" name="Прямоугольник 12"/>
              <p:cNvSpPr/>
              <p:nvPr/>
            </p:nvSpPr>
            <p:spPr>
              <a:xfrm>
                <a:off x="827584" y="476672"/>
                <a:ext cx="1440160" cy="792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4" name="Рисунок 13" descr="c124754cc721.jpg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67544" y="332656"/>
                <a:ext cx="2640294" cy="1584176"/>
              </a:xfrm>
              <a:prstGeom prst="rect">
                <a:avLst/>
              </a:prstGeom>
            </p:spPr>
          </p:pic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10" name="Рисунок 9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10" name="Рисунок 9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10" name="Рисунок 9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10" name="Рисунок 9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9" name="Рисунок 8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11" name="Рисунок 10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11" name="Рисунок 10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2" name="Рисунок 11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13" name="Рисунок 12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7" name="Рисунок 6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8" name="Рисунок 7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9" name="Рисунок 8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6" name="Рисунок 5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7" name="Рисунок 6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8" name="Рисунок 7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9" name="Рисунок 8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11" name="Рисунок 10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9" name="Рисунок 8" descr="texturas-de-papel-parede-padr-o-fundos-azuis-widescreen-9855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attachment-0001.jpg"/>
            <p:cNvPicPr>
              <a:picLocks noChangeAspect="1"/>
            </p:cNvPicPr>
            <p:nvPr/>
          </p:nvPicPr>
          <p:blipFill>
            <a:blip r:embed="rId3" cstate="print">
              <a:lum bright="-10000"/>
            </a:blip>
            <a:stretch>
              <a:fillRect/>
            </a:stretch>
          </p:blipFill>
          <p:spPr>
            <a:xfrm>
              <a:off x="251520" y="188640"/>
              <a:ext cx="8640960" cy="6669360"/>
            </a:xfrm>
            <a:prstGeom prst="round2DiagRect">
              <a:avLst>
                <a:gd name="adj1" fmla="val 8140"/>
                <a:gd name="adj2" fmla="val 0"/>
              </a:avLst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pic>
          <p:nvPicPr>
            <p:cNvPr id="11" name="Рисунок 10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4932305"/>
              <a:ext cx="2121528" cy="19256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5506/47407354.4b9/0_b7433_e366a37f_orig.png" TargetMode="External"/><Relationship Id="rId3" Type="http://schemas.openxmlformats.org/officeDocument/2006/relationships/hyperlink" Target="http://www.norfolknet.com/norfolk/posts/lm-norfolk-girls-softball-2012.jpg" TargetMode="External"/><Relationship Id="rId7" Type="http://schemas.openxmlformats.org/officeDocument/2006/relationships/hyperlink" Target="http://nikkograff.n.i.pic.centerblog.net/35st0czu.png" TargetMode="External"/><Relationship Id="rId2" Type="http://schemas.openxmlformats.org/officeDocument/2006/relationships/hyperlink" Target="http://im0-tub-ru.yandex.net/i?id=dea95aa74100d4c405eabc9c47af6d41-06-144&amp;n=2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411/160878850.7ee/0_99cda_c46aa667_XL" TargetMode="External"/><Relationship Id="rId5" Type="http://schemas.openxmlformats.org/officeDocument/2006/relationships/hyperlink" Target="http://attachments-blog.tut.by/61414/files/2012/05/0_dd10e_c5309bdf_XL.png" TargetMode="External"/><Relationship Id="rId4" Type="http://schemas.openxmlformats.org/officeDocument/2006/relationships/hyperlink" Target="http://img-fotki.yandex.ru/get/6303/64562208.6e2/0_9d8f6_398d0af4_XL" TargetMode="External"/><Relationship Id="rId9" Type="http://schemas.openxmlformats.org/officeDocument/2006/relationships/hyperlink" Target="http://ionwall.ru/u/44/zoloto_pletenie_fon_1920x120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33265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ln w="1905"/>
                <a:solidFill>
                  <a:srgbClr val="0057D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ИСПОЛЬЗУЕМЫЕ РЕСУРСЫ:</a:t>
            </a:r>
            <a:endParaRPr lang="ru-RU" sz="3200" b="1" dirty="0">
              <a:ln w="1905"/>
              <a:solidFill>
                <a:srgbClr val="0057D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908720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u="sng" dirty="0" smtClean="0">
                <a:hlinkClick r:id="rId2"/>
              </a:rPr>
              <a:t>http://im0-tub-ru.yandex.net/i?id=dea95aa74100d4c405eabc9c47af6d41-06-144&amp;n=21</a:t>
            </a:r>
            <a:r>
              <a:rPr lang="ru-RU" dirty="0" smtClean="0"/>
              <a:t> – фон синий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u="sng" dirty="0" smtClean="0">
                <a:hlinkClick r:id="rId3"/>
              </a:rPr>
              <a:t>http://www.norfolknet.com/norfolk/posts/lm-norfolk-girls-softball-2012.jpg</a:t>
            </a:r>
            <a:r>
              <a:rPr lang="ru-RU" dirty="0" smtClean="0"/>
              <a:t> - фон голубой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u="sng" dirty="0" smtClean="0">
                <a:hlinkClick r:id="rId4"/>
              </a:rPr>
              <a:t>http://img-fotki.yandex.ru/get/6303/64562208.6e2/0_9d8f6_398d0af4_XL</a:t>
            </a:r>
            <a:r>
              <a:rPr lang="ru-RU" dirty="0" smtClean="0"/>
              <a:t> - надпись мы помним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u="sng" dirty="0" smtClean="0">
                <a:hlinkClick r:id="rId5"/>
              </a:rPr>
              <a:t>http://attachments-blog.tut.by/61414/files/2012/05/0_dd10e_c5309bdf_XL.png</a:t>
            </a:r>
            <a:r>
              <a:rPr lang="ru-RU" dirty="0" smtClean="0"/>
              <a:t> 9 мая с позолотой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u="sng" dirty="0" smtClean="0">
                <a:hlinkClick r:id="rId6"/>
              </a:rPr>
              <a:t>http://img-fotki.yandex.ru/get/6411/160878850.7ee/0_99cda_c46aa667_XL</a:t>
            </a:r>
            <a:r>
              <a:rPr lang="ru-RU" dirty="0" smtClean="0"/>
              <a:t> - красный флаг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u="sng" dirty="0" smtClean="0">
                <a:hlinkClick r:id="rId7"/>
              </a:rPr>
              <a:t>http://nikkograff.n.i.pic.centerblog.net/35st0czu.png</a:t>
            </a:r>
            <a:r>
              <a:rPr lang="ru-RU" dirty="0" smtClean="0"/>
              <a:t> уголки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u="sng" dirty="0" smtClean="0">
                <a:hlinkClick r:id="rId8"/>
              </a:rPr>
              <a:t>http://img-fotki.yandex.ru/get/5506/47407354.4b9/0_b7433_e366a37f_orig.png</a:t>
            </a:r>
            <a:r>
              <a:rPr lang="ru-RU" dirty="0" smtClean="0"/>
              <a:t> - уголок со звездой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u="sng" dirty="0" smtClean="0">
                <a:hlinkClick r:id="rId9"/>
              </a:rPr>
              <a:t>http://ionwall.ru/u/44/zoloto_pletenie_fon_1920x1200.jpg</a:t>
            </a:r>
            <a:r>
              <a:rPr lang="ru-RU" dirty="0" smtClean="0"/>
              <a:t> - фон золотое плетение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1760" y="5085184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Автор шаблона: </a:t>
            </a:r>
          </a:p>
          <a:p>
            <a:pPr algn="ctr"/>
            <a:r>
              <a:rPr lang="ru-RU" dirty="0" smtClean="0"/>
              <a:t>воспитатель  МБДОУ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скв</a:t>
            </a:r>
            <a:r>
              <a:rPr lang="ru-RU" dirty="0" smtClean="0"/>
              <a:t> № 8 «Теремок» </a:t>
            </a:r>
          </a:p>
          <a:p>
            <a:pPr algn="ctr"/>
            <a:r>
              <a:rPr lang="ru-RU" dirty="0" smtClean="0"/>
              <a:t>Алейник Наталья Владимировна</a:t>
            </a:r>
          </a:p>
          <a:p>
            <a:pPr algn="ctr"/>
            <a:r>
              <a:rPr lang="ru-RU" dirty="0" smtClean="0"/>
              <a:t> МО </a:t>
            </a:r>
            <a:r>
              <a:rPr lang="ru-RU" dirty="0" err="1" smtClean="0"/>
              <a:t>Староминский</a:t>
            </a:r>
            <a:r>
              <a:rPr lang="ru-RU" dirty="0" smtClean="0"/>
              <a:t> район, Краснодарский край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74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МБДОУ д/скв № 8 "Теремок"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"Сине-золотой"</dc:title>
  <dc:subject>День Победы</dc:subject>
  <dc:creator>Алейник Н.В.</dc:creator>
  <cp:lastModifiedBy>Пользователь</cp:lastModifiedBy>
  <cp:revision>4</cp:revision>
  <dcterms:created xsi:type="dcterms:W3CDTF">2015-01-29T08:10:16Z</dcterms:created>
  <dcterms:modified xsi:type="dcterms:W3CDTF">2015-01-29T09:19:25Z</dcterms:modified>
  <cp:category>презентация к празднику</cp:category>
</cp:coreProperties>
</file>