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1314" autoAdjust="0"/>
  </p:normalViewPr>
  <p:slideViewPr>
    <p:cSldViewPr>
      <p:cViewPr varScale="1">
        <p:scale>
          <a:sx n="103" d="100"/>
          <a:sy n="103" d="100"/>
        </p:scale>
        <p:origin x="-177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223224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Сказка «Волшебная рукавичка»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(по мотивам народной сказки «Рукавичка») 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85000" lnSpcReduction="1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Подготовили воспитатели и дети средней специализированной </a:t>
            </a:r>
          </a:p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группы №12 </a:t>
            </a:r>
          </a:p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дошкольного отделения «Колокольчик».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62397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88641"/>
            <a:ext cx="8856984" cy="1872207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 fontScale="92500" lnSpcReduction="10000"/>
          </a:bodyPr>
          <a:lstStyle/>
          <a:p>
            <a:pPr marL="0" indent="0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Эй, честной лесной народ,</a:t>
            </a:r>
          </a:p>
          <a:p>
            <a:pPr marL="0" indent="0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Кто, скажите, здесь живет?</a:t>
            </a:r>
          </a:p>
          <a:p>
            <a:pPr marL="0" indent="0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Вы меня пустите жить,</a:t>
            </a:r>
          </a:p>
          <a:p>
            <a:pPr marL="0" indent="0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Вас я буду сторожить.</a:t>
            </a:r>
          </a:p>
          <a:p>
            <a:endParaRPr lang="ru-RU" sz="24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6147" name="Picture 3" descr="H:\Лена\18.04.2013\Сказка Рукавичка\DSCN446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1418473"/>
            <a:ext cx="5332330" cy="52412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3558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712968" cy="172819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 по ельничку бреду,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 берлоги не найду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Нет медведю, мне покоя,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Мне медведю не везёт.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Рукавичка? Что такое?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рукавичке кто живёт?</a:t>
            </a:r>
          </a:p>
        </p:txBody>
      </p:sp>
      <p:pic>
        <p:nvPicPr>
          <p:cNvPr id="7170" name="Picture 2" descr="H:\Лена\18.04.2013\Сказка Рукавичка\DSCN446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22" y="1844824"/>
            <a:ext cx="3651870" cy="486916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H:\Лена\18.04.2013\Сказка Рукавичка\DSCN446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99080" y="1853950"/>
            <a:ext cx="4243695" cy="438336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08676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568952" cy="194421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Тут хватился дед пропажи:</a:t>
            </a:r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Рукавички нет одной.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Где ж её я потерял?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На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пеньке не оставлял.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Жучка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, милая, найди,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Да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скорее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принеси.</a:t>
            </a:r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8194" name="Picture 2" descr="C:\Users\User\Desktop\детский сад\Новая папка\DSCN44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916832"/>
            <a:ext cx="3597864" cy="479715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232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60649"/>
            <a:ext cx="8640960" cy="144015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 рукавичке вшестером,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Очень весело живём.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И от сюда в лес холодный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Ни за что мы не уйдём.</a:t>
            </a:r>
          </a:p>
        </p:txBody>
      </p:sp>
      <p:pic>
        <p:nvPicPr>
          <p:cNvPr id="9219" name="Picture 3" descr="C:\Users\User\Desktop\детский сад\Новая папка\DSCN4469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5373" y="1340766"/>
            <a:ext cx="8033254" cy="53789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4232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172819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залаю, зарычу,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Всех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вас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быстро прогоню.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Гав-гав-гав!</a:t>
            </a:r>
          </a:p>
          <a:p>
            <a:pPr marL="176213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Звери очень испугались, в       рассыпную разбежались.</a:t>
            </a:r>
            <a:endParaRPr lang="ru-RU" sz="2800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0242" name="Picture 2" descr="C:\Users\User\Desktop\детский сад\Новая папка\DSCN447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84014" y="1916832"/>
            <a:ext cx="6575973" cy="47525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4237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1"/>
            <a:ext cx="8784976" cy="208823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Жучка, что ты лаешь?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Ты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кого пугаешь? </a:t>
            </a:r>
            <a:endParaRPr lang="ru-RU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погодка холодна,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Рукавичка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мне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нужна.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Мы сегодня с Жучкой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Из лесу идём.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Рукавичку тёплую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   Из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лесу несём.</a:t>
            </a:r>
          </a:p>
        </p:txBody>
      </p:sp>
      <p:pic>
        <p:nvPicPr>
          <p:cNvPr id="11266" name="Picture 2" descr="H:\Лена\18.04.2013\Сказка Рукавичка\DSCN447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7" y="2277419"/>
            <a:ext cx="3888432" cy="45805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7121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641"/>
            <a:ext cx="8229600" cy="576064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Вот и сказочке конец, а кто слушал- молодец!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12290" name="Picture 2" descr="H:\Лена\18.04.2013\Сказка Рукавичка\DSCN4483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851" y="764704"/>
            <a:ext cx="8790298" cy="598538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2486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6480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Афиша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6004"/>
            <a:ext cx="9192005" cy="6894004"/>
          </a:xfrm>
        </p:spPr>
      </p:pic>
    </p:spTree>
    <p:extLst>
      <p:ext uri="{BB962C8B-B14F-4D97-AF65-F5344CB8AC3E}">
        <p14:creationId xmlns:p14="http://schemas.microsoft.com/office/powerpoint/2010/main" val="237076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Действующие лица и исполнители: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4480" y="1916832"/>
            <a:ext cx="6275040" cy="4525963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normAutofit fontScale="92500" lnSpcReduction="2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Дед- Миша Орлов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Бабка- Аня Прокофьева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Собачка- Ваня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Таргоний</a:t>
            </a:r>
            <a:endParaRPr lang="ru-RU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Мышка- Паша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Назиров</a:t>
            </a:r>
            <a:endParaRPr lang="ru-RU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Лягушка- Алёша Богаченко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Заяц- Серёжа Фомин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Лиса- Полина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Сагурская</a:t>
            </a:r>
            <a:endParaRPr lang="ru-RU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Волк-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Шамхан</a:t>
            </a: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Хасханов</a:t>
            </a:r>
            <a:endParaRPr lang="ru-RU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b="1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Медведь-Дима </a:t>
            </a:r>
            <a:r>
              <a:rPr lang="ru-RU" b="1" dirty="0" err="1" smtClean="0">
                <a:ln w="11430">
                  <a:solidFill>
                    <a:schemeClr val="tx1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Мазур</a:t>
            </a:r>
            <a:endParaRPr lang="ru-RU" b="1" dirty="0" smtClean="0">
              <a:ln w="11430">
                <a:solidFill>
                  <a:schemeClr val="tx1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7968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589066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Написание сценария, подбор и изготовление декораций, костюмов, а так же звуковое оформление к сказке подготовили воспитатели 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группы №12 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Нилова Елена </a:t>
            </a: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Васильевна,</a:t>
            </a:r>
            <a:b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4000" b="1" spc="5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Якушева Екатерина </a:t>
            </a:r>
            <a: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Владимировна.</a:t>
            </a:r>
            <a:br>
              <a:rPr lang="ru-RU" sz="4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sz="40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8791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2448272"/>
          </a:xfrm>
        </p:spPr>
        <p:style>
          <a:lnRef idx="1">
            <a:schemeClr val="accent5"/>
          </a:lnRef>
          <a:fillRef idx="1003">
            <a:schemeClr val="lt2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/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Эта сказка-невеличка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Про волшебную рукавичку.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лесу старик гулял,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Рукавичку потерял.</a:t>
            </a:r>
            <a:b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2792" y="2708920"/>
            <a:ext cx="7718416" cy="40324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333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Я под кустиком сижу и от холода дрожу.</a:t>
            </a:r>
          </a:p>
          <a:p>
            <a:pPr marL="0" indent="0" algn="ctr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Рукавичка- это норка.</a:t>
            </a:r>
          </a:p>
          <a:p>
            <a:pPr marL="0" indent="0" algn="ctr">
              <a:buNone/>
            </a:pPr>
            <a:r>
              <a:rPr lang="ru-RU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Побегу я к ней с пригорка.</a:t>
            </a: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3029751"/>
            <a:ext cx="3868693" cy="36842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2" name="Picture 2" descr="C:\Users\User\Desktop\детский сад\Новая папка\DSCN4414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198208"/>
            <a:ext cx="3980966" cy="42210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870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050" name="Picture 2" descr="H:\Лена\18.04.2013\Сказка Рукавичка\DSCN444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913134"/>
            <a:ext cx="6588224" cy="494116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7"/>
            <a:ext cx="4402832" cy="2088232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Ква-ква-</a:t>
            </a:r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ква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! Ква-ква-</a:t>
            </a:r>
            <a:r>
              <a:rPr lang="ru-RU" sz="2800" b="1" dirty="0" err="1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ква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!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Ах, под снегом вся трава.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Зябнут лапки и живот,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рукавичке кто живёт?</a:t>
            </a:r>
          </a:p>
        </p:txBody>
      </p:sp>
    </p:spTree>
    <p:extLst>
      <p:ext uri="{BB962C8B-B14F-4D97-AF65-F5344CB8AC3E}">
        <p14:creationId xmlns:p14="http://schemas.microsoft.com/office/powerpoint/2010/main" val="83757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260648"/>
            <a:ext cx="8640960" cy="1872208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rmAutofit fontScale="85000" lnSpcReduction="10000"/>
          </a:bodyPr>
          <a:lstStyle/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Прыгал зайчик вдоль опушки,   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У него замёрзли ушки.</a:t>
            </a:r>
          </a:p>
          <a:p>
            <a:pPr marL="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куда теперь мне деться, </a:t>
            </a:r>
          </a:p>
          <a:p>
            <a:pPr marL="0" indent="0">
              <a:buNone/>
            </a:pPr>
            <a:endParaRPr lang="ru-RU" sz="28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88900" indent="0">
              <a:buNone/>
            </a:pP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Где несчастному согреться?</a:t>
            </a:r>
          </a:p>
          <a:p>
            <a:pPr marL="8890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Кто же здесь? </a:t>
            </a:r>
            <a:r>
              <a:rPr lang="ru-RU" sz="2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Какой народ</a:t>
            </a: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</a:p>
          <a:p>
            <a:pPr marL="0" indent="0">
              <a:buNone/>
            </a:pPr>
            <a:r>
              <a:rPr lang="ru-RU" sz="28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рукавичке кто живёт?</a:t>
            </a:r>
          </a:p>
          <a:p>
            <a:pPr marL="0" indent="0">
              <a:buNone/>
            </a:pPr>
            <a:endParaRPr lang="ru-RU" b="1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3075" name="Picture 3" descr="H:\Лена\18.04.2013\Сказка Рукавичка\DSCN4447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1570356"/>
            <a:ext cx="7020272" cy="52652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8493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1"/>
            <a:ext cx="8856984" cy="216023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numCol="2">
            <a:noAutofit/>
          </a:bodyPr>
          <a:lstStyle/>
          <a:p>
            <a:pPr marL="0" indent="0">
              <a:buNone/>
            </a:pP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 кусточкам, по лесам,</a:t>
            </a:r>
          </a:p>
          <a:p>
            <a:pPr marL="0" indent="0">
              <a:buNone/>
            </a:pP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Ходит рыжая лиса.</a:t>
            </a:r>
          </a:p>
          <a:p>
            <a:pPr marL="0" indent="0">
              <a:buNone/>
            </a:pP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Ищет </a:t>
            </a: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норку где-нибудь</a:t>
            </a:r>
          </a:p>
          <a:p>
            <a:pPr marL="0" indent="0">
              <a:buNone/>
            </a:pP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endParaRPr lang="ru-RU" sz="2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Приютиться </a:t>
            </a: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заснуть.</a:t>
            </a:r>
          </a:p>
          <a:p>
            <a:pPr marL="0" indent="0">
              <a:buNone/>
            </a:pPr>
            <a:r>
              <a:rPr lang="ru-RU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Кто </a:t>
            </a: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живёт здесь, в рукавичке,</a:t>
            </a:r>
          </a:p>
          <a:p>
            <a:pPr marL="0" indent="0">
              <a:buNone/>
            </a:pP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В </a:t>
            </a:r>
            <a:r>
              <a:rPr lang="ru-RU" sz="2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рукавичке-невеличке</a:t>
            </a:r>
            <a:r>
              <a:rPr lang="ru-RU" sz="26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?</a:t>
            </a:r>
          </a:p>
        </p:txBody>
      </p:sp>
      <p:pic>
        <p:nvPicPr>
          <p:cNvPr id="4099" name="Picture 3" descr="H:\Лена\18.04.2013\Сказка Рукавичка\DSCN4458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83968" y="1844824"/>
            <a:ext cx="4740559" cy="403244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:\Лена\18.04.2013\Сказка Рукавичка\DSCN445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276872"/>
            <a:ext cx="3381840" cy="450912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4269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216</TotalTime>
  <Words>364</Words>
  <Application>Microsoft Office PowerPoint</Application>
  <PresentationFormat>Экран (4:3)</PresentationFormat>
  <Paragraphs>71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Сказка «Волшебная рукавичка» (по мотивам народной сказки «Рукавичка») </vt:lpstr>
      <vt:lpstr>Афиша</vt:lpstr>
      <vt:lpstr>Действующие лица и исполнители:</vt:lpstr>
      <vt:lpstr>Написание сценария, подбор и изготовление декораций, костюмов, а так же звуковое оформление к сказке подготовили воспитатели  группы №12  Нилова Елена Васильевна, Якушева Екатерина Владимировна. </vt:lpstr>
      <vt:lpstr> Эта сказка-невеличка Про волшебную рукавичку. По лесу старик гулял, Рукавичку потерял.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Сказка «Волшебная рукавичка» (по мотивам народной сказки «Рукавичка»)</dc:title>
  <dc:creator>Пользователь</dc:creator>
  <cp:lastModifiedBy>Пользователь</cp:lastModifiedBy>
  <cp:revision>23</cp:revision>
  <dcterms:created xsi:type="dcterms:W3CDTF">2014-04-09T16:13:33Z</dcterms:created>
  <dcterms:modified xsi:type="dcterms:W3CDTF">2015-02-01T11:54:24Z</dcterms:modified>
</cp:coreProperties>
</file>