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sldIdLst>
    <p:sldId id="256" r:id="rId4"/>
    <p:sldId id="300" r:id="rId5"/>
    <p:sldId id="257" r:id="rId6"/>
    <p:sldId id="258" r:id="rId7"/>
    <p:sldId id="259" r:id="rId8"/>
    <p:sldId id="267" r:id="rId9"/>
    <p:sldId id="268" r:id="rId10"/>
    <p:sldId id="271" r:id="rId11"/>
    <p:sldId id="272" r:id="rId12"/>
    <p:sldId id="269" r:id="rId13"/>
    <p:sldId id="270" r:id="rId14"/>
    <p:sldId id="273" r:id="rId15"/>
    <p:sldId id="274" r:id="rId16"/>
    <p:sldId id="260" r:id="rId17"/>
    <p:sldId id="261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2" r:id="rId27"/>
    <p:sldId id="263" r:id="rId28"/>
    <p:sldId id="283" r:id="rId29"/>
    <p:sldId id="284" r:id="rId30"/>
    <p:sldId id="289" r:id="rId31"/>
    <p:sldId id="290" r:id="rId32"/>
    <p:sldId id="287" r:id="rId33"/>
    <p:sldId id="288" r:id="rId34"/>
    <p:sldId id="285" r:id="rId35"/>
    <p:sldId id="286" r:id="rId36"/>
    <p:sldId id="264" r:id="rId37"/>
    <p:sldId id="265" r:id="rId38"/>
    <p:sldId id="297" r:id="rId39"/>
    <p:sldId id="298" r:id="rId40"/>
    <p:sldId id="295" r:id="rId41"/>
    <p:sldId id="296" r:id="rId42"/>
    <p:sldId id="293" r:id="rId43"/>
    <p:sldId id="294" r:id="rId44"/>
    <p:sldId id="291" r:id="rId45"/>
    <p:sldId id="292" r:id="rId46"/>
    <p:sldId id="266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19205-ACA0-4B2A-9725-F8545AD68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C5C1E-BEDE-4694-855F-0D5B652BB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8D7C-09A4-43E2-AF18-5BF64A072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DADE6-43A0-40A2-B7FC-95C4ACF79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668BB-F74D-4196-92D3-58553972E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AB49-71DF-40BC-9B2C-1CAA2CAA8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685800"/>
            <a:ext cx="3695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685800"/>
            <a:ext cx="3695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3D9F9-5C2E-49F1-96E1-E8DBBE9C1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F0C00-CFA9-4426-9EF5-77C2F9118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DD60-543D-4A06-AAFB-7C95C7E61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C4C08-7D72-4A68-96C4-5661CEF9E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3590-4944-437C-A899-DD3D43C50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8FB4D-A180-44DA-A148-BC1E60D46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A86A2-93AE-4EB7-9037-1C828D3C1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0932F-4651-4283-903A-BE8DE0D9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19850" y="685800"/>
            <a:ext cx="1885950" cy="54864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685800"/>
            <a:ext cx="5505450" cy="54864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ED0B1-E72F-47D8-A5F5-959533FB1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24BE-8D65-4046-84EB-ECC9FD60C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6BBFA-4727-4973-9707-86183AC22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9C9E0-4DD9-46B8-80FF-17C65719C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56E2F-6025-4726-BD23-59E6CBFAA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482B-F1C1-4A8E-BA62-A2DA26FA7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F10EA-2545-4AF2-B03D-3C2A48E5B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F5D70-10FF-441E-A8C7-63F1E1195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61284-E8C3-4818-B591-C79F14D61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6CF6B-6FA2-43DA-90CD-4C95141AA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A513-17C6-44B7-ADD1-86692C321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8E7D3-FDAA-42CF-B46B-5CFC0A76F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6EDAB-BA99-4CFF-9373-ECDF85F3B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215A3-2C2E-4F22-B642-69505FE0F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8812F-25C9-40D8-B66F-9E80DDFFA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F5C44-D135-4B06-947C-6A8258F58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3843B-5FC4-4CD2-991C-67F98135E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3269F-3000-4509-9048-338DC6315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1DAC9-1CB2-4D04-9449-51B0C8865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96D9B54-2582-4878-BA6D-7075E9866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3DA1274D-9343-475F-99F0-FE4D7C67C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>
          <a:solidFill>
            <a:schemeClr val="tx2"/>
          </a:solidFill>
          <a:latin typeface="+mn-lt"/>
        </a:defRPr>
      </a:lvl2pPr>
      <a:lvl3pPr marL="8683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2"/>
          </a:solidFill>
          <a:latin typeface="+mn-lt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5pPr>
      <a:lvl6pPr marL="1828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6pPr>
      <a:lvl7pPr marL="2286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7pPr>
      <a:lvl8pPr marL="2743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8pPr>
      <a:lvl9pPr marL="3200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fld id="{519A4180-B19F-41F1-9FCA-C8BBE625F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13" Type="http://schemas.openxmlformats.org/officeDocument/2006/relationships/slide" Target="slide8.xml"/><Relationship Id="rId18" Type="http://schemas.openxmlformats.org/officeDocument/2006/relationships/slide" Target="slide18.xml"/><Relationship Id="rId26" Type="http://schemas.openxmlformats.org/officeDocument/2006/relationships/slide" Target="slide17.xml"/><Relationship Id="rId3" Type="http://schemas.openxmlformats.org/officeDocument/2006/relationships/slide" Target="slide14.xml"/><Relationship Id="rId21" Type="http://schemas.openxmlformats.org/officeDocument/2006/relationships/slide" Target="slide44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2.xml"/><Relationship Id="rId25" Type="http://schemas.openxmlformats.org/officeDocument/2006/relationships/slide" Target="slide34.xml"/><Relationship Id="rId2" Type="http://schemas.openxmlformats.org/officeDocument/2006/relationships/slide" Target="slide25.xml"/><Relationship Id="rId16" Type="http://schemas.openxmlformats.org/officeDocument/2006/relationships/slide" Target="slide7.xml"/><Relationship Id="rId20" Type="http://schemas.openxmlformats.org/officeDocument/2006/relationships/slide" Target="slide28.xml"/><Relationship Id="rId29" Type="http://schemas.openxmlformats.org/officeDocument/2006/relationships/slide" Target="slide32.xml"/><Relationship Id="rId1" Type="http://schemas.openxmlformats.org/officeDocument/2006/relationships/slideLayout" Target="../slideLayouts/slideLayout29.xml"/><Relationship Id="rId6" Type="http://schemas.openxmlformats.org/officeDocument/2006/relationships/slide" Target="slide16.xml"/><Relationship Id="rId11" Type="http://schemas.openxmlformats.org/officeDocument/2006/relationships/slide" Target="slide11.xml"/><Relationship Id="rId24" Type="http://schemas.openxmlformats.org/officeDocument/2006/relationships/audio" Target="../media/audio1.wav"/><Relationship Id="rId5" Type="http://schemas.openxmlformats.org/officeDocument/2006/relationships/slide" Target="slide24.xml"/><Relationship Id="rId15" Type="http://schemas.openxmlformats.org/officeDocument/2006/relationships/slide" Target="slide40.xml"/><Relationship Id="rId23" Type="http://schemas.openxmlformats.org/officeDocument/2006/relationships/slide" Target="slide30.xml"/><Relationship Id="rId28" Type="http://schemas.openxmlformats.org/officeDocument/2006/relationships/slide" Target="slide19.xml"/><Relationship Id="rId10" Type="http://schemas.openxmlformats.org/officeDocument/2006/relationships/slide" Target="slide10.xml"/><Relationship Id="rId19" Type="http://schemas.openxmlformats.org/officeDocument/2006/relationships/slide" Target="slide9.xml"/><Relationship Id="rId31" Type="http://schemas.openxmlformats.org/officeDocument/2006/relationships/slide" Target="slide4.xml"/><Relationship Id="rId4" Type="http://schemas.openxmlformats.org/officeDocument/2006/relationships/slide" Target="slide15.xml"/><Relationship Id="rId9" Type="http://schemas.openxmlformats.org/officeDocument/2006/relationships/slide" Target="slide13.xml"/><Relationship Id="rId14" Type="http://schemas.openxmlformats.org/officeDocument/2006/relationships/slide" Target="slide38.xml"/><Relationship Id="rId22" Type="http://schemas.openxmlformats.org/officeDocument/2006/relationships/slide" Target="slide26.xml"/><Relationship Id="rId27" Type="http://schemas.openxmlformats.org/officeDocument/2006/relationships/slide" Target="slide22.xml"/><Relationship Id="rId30" Type="http://schemas.openxmlformats.org/officeDocument/2006/relationships/slide" Target="slide4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WordArt 2"/>
          <p:cNvSpPr>
            <a:spLocks noChangeArrowheads="1" noChangeShapeType="1" noTextEdit="1"/>
          </p:cNvSpPr>
          <p:nvPr/>
        </p:nvSpPr>
        <p:spPr bwMode="auto">
          <a:xfrm>
            <a:off x="5724525" y="6308725"/>
            <a:ext cx="32099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  <p:sp>
        <p:nvSpPr>
          <p:cNvPr id="6147" name="Text Box 11"/>
          <p:cNvSpPr txBox="1">
            <a:spLocks noChangeArrowheads="1"/>
          </p:cNvSpPr>
          <p:nvPr/>
        </p:nvSpPr>
        <p:spPr bwMode="auto">
          <a:xfrm>
            <a:off x="0" y="1125538"/>
            <a:ext cx="9144000" cy="452431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68392" dir="1308085" algn="ctr" rotWithShape="0">
              <a:srgbClr val="A5002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Sport and active lifestyle</a:t>
            </a:r>
            <a:endParaRPr lang="en-US" sz="9600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It is the activity of running slowly</a:t>
            </a:r>
          </a:p>
          <a:p>
            <a:pPr algn="ctr"/>
            <a:r>
              <a:rPr lang="en-GB" sz="3200" b="1" dirty="0" smtClean="0"/>
              <a:t>a</a:t>
            </a:r>
            <a:r>
              <a:rPr lang="en-GB" sz="3200" b="1" dirty="0" smtClean="0"/>
              <a:t>nd steadily</a:t>
            </a:r>
            <a:r>
              <a:rPr lang="en-GB" sz="3200" b="1" dirty="0"/>
              <a:t> </a:t>
            </a:r>
            <a:r>
              <a:rPr lang="en-GB" sz="3200" b="1" dirty="0" smtClean="0"/>
              <a:t>as a way of exercising.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710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00B0F0"/>
                </a:solidFill>
                <a:latin typeface="Arial Black" pitchFamily="34" charset="0"/>
              </a:rPr>
              <a:t>Sport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Jogging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It is an outdoor game played by two</a:t>
            </a:r>
          </a:p>
          <a:p>
            <a:pPr algn="ctr"/>
            <a:r>
              <a:rPr lang="en-GB" sz="3200" b="1" dirty="0" smtClean="0"/>
              <a:t>t</a:t>
            </a:r>
            <a:r>
              <a:rPr lang="en-GB" sz="3200" b="1" dirty="0" smtClean="0"/>
              <a:t>eams </a:t>
            </a:r>
            <a:r>
              <a:rPr lang="en-GB" sz="3200" b="1" dirty="0" smtClean="0"/>
              <a:t>w</a:t>
            </a:r>
            <a:r>
              <a:rPr lang="en-GB" sz="3200" b="1" dirty="0" smtClean="0"/>
              <a:t>ith an oval ball</a:t>
            </a:r>
          </a:p>
          <a:p>
            <a:pPr algn="ctr"/>
            <a:r>
              <a:rPr lang="en-GB" sz="3200" b="1" dirty="0" smtClean="0"/>
              <a:t> that you kick o</a:t>
            </a:r>
            <a:r>
              <a:rPr lang="en-GB" sz="3200" b="1" dirty="0" smtClean="0"/>
              <a:t>r carry.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915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00B0F0"/>
                </a:solidFill>
                <a:latin typeface="Arial Black" pitchFamily="34" charset="0"/>
              </a:rPr>
              <a:t>Sport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Rugby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785786" y="1142984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 dirty="0" smtClean="0"/>
              <a:t>How is called a person who </a:t>
            </a:r>
          </a:p>
          <a:p>
            <a:pPr algn="ctr"/>
            <a:r>
              <a:rPr lang="en-GB" sz="4000" b="1" dirty="0" smtClean="0"/>
              <a:t>p</a:t>
            </a:r>
            <a:r>
              <a:rPr lang="en-GB" sz="4000" b="1" dirty="0" smtClean="0"/>
              <a:t>lays hockey?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5120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</a:t>
            </a:r>
            <a:r>
              <a:rPr lang="en-US" sz="4000" i="1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51204" name="Rectangle 6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Hockey player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How is called a person who </a:t>
            </a:r>
            <a:endParaRPr lang="en-GB" sz="4400" b="1" dirty="0" smtClean="0"/>
          </a:p>
          <a:p>
            <a:pPr algn="ctr"/>
            <a:r>
              <a:rPr lang="en-GB" sz="4400" b="1" dirty="0" smtClean="0"/>
              <a:t>does gymnastics?</a:t>
            </a:r>
            <a:endParaRPr lang="en-GB" sz="4400" b="1" dirty="0" smtClean="0"/>
          </a:p>
          <a:p>
            <a:r>
              <a:rPr lang="en-GB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5325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Gymnast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 dirty="0" smtClean="0"/>
              <a:t>How is called a person who </a:t>
            </a:r>
            <a:endParaRPr lang="en-GB" sz="4000" b="1" dirty="0" smtClean="0"/>
          </a:p>
          <a:p>
            <a:pPr algn="ctr"/>
            <a:r>
              <a:rPr lang="en-GB" sz="4000" b="1" dirty="0" smtClean="0"/>
              <a:t>d</a:t>
            </a:r>
            <a:r>
              <a:rPr lang="en-GB" sz="4000" b="1" dirty="0" smtClean="0"/>
              <a:t>oes running?</a:t>
            </a:r>
            <a:endParaRPr lang="en-GB" sz="4000" b="1" dirty="0" smtClean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5529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Runner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WordArt 2"/>
          <p:cNvSpPr>
            <a:spLocks noChangeArrowheads="1" noChangeShapeType="1" noTextEdit="1"/>
          </p:cNvSpPr>
          <p:nvPr/>
        </p:nvSpPr>
        <p:spPr bwMode="auto">
          <a:xfrm>
            <a:off x="5724525" y="6308725"/>
            <a:ext cx="32099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  <p:sp>
        <p:nvSpPr>
          <p:cNvPr id="6147" name="Text Box 11"/>
          <p:cNvSpPr txBox="1">
            <a:spLocks noChangeArrowheads="1"/>
          </p:cNvSpPr>
          <p:nvPr/>
        </p:nvSpPr>
        <p:spPr bwMode="auto">
          <a:xfrm>
            <a:off x="0" y="2214554"/>
            <a:ext cx="9144000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68392" dir="1308085" algn="ctr" rotWithShape="0">
              <a:srgbClr val="A50021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Sport</a:t>
            </a:r>
            <a:endParaRPr lang="en-US" sz="9600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 dirty="0" smtClean="0"/>
              <a:t>How is called a person </a:t>
            </a:r>
            <a:r>
              <a:rPr lang="en-GB" sz="4000" b="1" dirty="0" smtClean="0"/>
              <a:t>who</a:t>
            </a:r>
          </a:p>
          <a:p>
            <a:pPr algn="ctr"/>
            <a:r>
              <a:rPr lang="en-GB" sz="4000" b="1" dirty="0" smtClean="0"/>
              <a:t>d</a:t>
            </a:r>
            <a:r>
              <a:rPr lang="en-GB" sz="4000" b="1" dirty="0" smtClean="0"/>
              <a:t>oes swimming? </a:t>
            </a:r>
            <a:endParaRPr lang="en-GB" sz="4000" b="1" dirty="0" smtClean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5734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734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Swimmer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How is called a person who </a:t>
            </a:r>
            <a:endParaRPr lang="en-GB" sz="4400" b="1" dirty="0" smtClean="0"/>
          </a:p>
          <a:p>
            <a:pPr algn="ctr"/>
            <a:r>
              <a:rPr lang="en-GB" sz="4400" b="1" dirty="0" smtClean="0"/>
              <a:t>d</a:t>
            </a:r>
            <a:r>
              <a:rPr lang="en-GB" sz="4400" b="1" dirty="0" smtClean="0"/>
              <a:t>oes horse-riding?</a:t>
            </a:r>
            <a:endParaRPr lang="en-GB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5939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Person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939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Rider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endParaRPr lang="en-US" sz="40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3200" b="1" dirty="0"/>
              <a:t>	</a:t>
            </a:r>
            <a:r>
              <a:rPr lang="en-GB" sz="4000" b="1" dirty="0" smtClean="0"/>
              <a:t>Where is football played?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6144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</a:t>
            </a:r>
            <a:r>
              <a:rPr lang="en-US" sz="4000" i="1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61444" name="Rectangle 6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Football ground/</a:t>
            </a:r>
          </a:p>
          <a:p>
            <a:pPr algn="ctr"/>
            <a:r>
              <a:rPr lang="en-US" sz="6000" b="1" dirty="0" smtClean="0"/>
              <a:t>Stadium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endParaRPr lang="en-US" sz="40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dirty="0" smtClean="0"/>
              <a:t>Where is </a:t>
            </a:r>
            <a:r>
              <a:rPr lang="en-GB" sz="4400" dirty="0" smtClean="0"/>
              <a:t>basketball </a:t>
            </a:r>
            <a:r>
              <a:rPr lang="en-GB" sz="4400" dirty="0" smtClean="0"/>
              <a:t>played?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6349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Gymnasium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endParaRPr lang="en-US" sz="40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 dirty="0" smtClean="0"/>
              <a:t>Where can you do swimming?</a:t>
            </a:r>
            <a:r>
              <a:rPr lang="en-GB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6553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554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Swimming pool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1125538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" action="ppaction://hlinksldjump"/>
              </a:rPr>
              <a:t>1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5" name="AutoShape 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1125538"/>
            <a:ext cx="1371600" cy="914400"/>
          </a:xfrm>
          <a:prstGeom prst="actionButtonBlank">
            <a:avLst/>
          </a:prstGeom>
          <a:solidFill>
            <a:srgbClr val="00CC99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5" action="ppaction://hlinksldjump"/>
              </a:rPr>
              <a:t>1</a:t>
            </a:r>
            <a:endParaRPr lang="en-US" sz="2400" b="1" dirty="0">
              <a:latin typeface="Times New Roman" pitchFamily="18" charset="0"/>
              <a:hlinkClick r:id="rId4" action="ppaction://hlinksldjump"/>
            </a:endParaRP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2209800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6" action="ppaction://hlinksldjump"/>
              </a:rPr>
              <a:t>2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7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2209800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8" action="ppaction://hlinksldjump"/>
              </a:rPr>
              <a:t>2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8" name="AutoShape 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4495800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0" action="ppaction://hlinksldjump"/>
              </a:rPr>
              <a:t>4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9" name="AutoShape 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4495800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2" action="ppaction://hlinksldjump"/>
              </a:rPr>
              <a:t>4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0" name="AutoShape 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3381375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4" action="ppaction://hlinksldjump"/>
              </a:rPr>
              <a:t>3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1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4495800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5" action="ppaction://hlinksldjump"/>
              </a:rPr>
              <a:t>4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28600" y="350838"/>
            <a:ext cx="1600200" cy="461665"/>
          </a:xfrm>
          <a:prstGeom prst="rect">
            <a:avLst/>
          </a:prstGeom>
          <a:solidFill>
            <a:srgbClr val="C0C0C0"/>
          </a:solidFill>
          <a:ln w="38100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Sport</a:t>
            </a:r>
            <a:endParaRPr lang="en-US" sz="24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438400" y="350838"/>
            <a:ext cx="1752600" cy="523220"/>
          </a:xfrm>
          <a:prstGeom prst="rect">
            <a:avLst/>
          </a:prstGeom>
          <a:solidFill>
            <a:srgbClr val="C0C0C0"/>
          </a:solidFill>
          <a:ln w="381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Person</a:t>
            </a: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800600" y="350838"/>
            <a:ext cx="1600200" cy="523220"/>
          </a:xfrm>
          <a:prstGeom prst="rect">
            <a:avLst/>
          </a:prstGeom>
          <a:solidFill>
            <a:srgbClr val="C0C0C0"/>
          </a:solidFill>
          <a:ln w="381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Place</a:t>
            </a: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7010401" y="350838"/>
            <a:ext cx="1847880" cy="477054"/>
          </a:xfrm>
          <a:prstGeom prst="rect">
            <a:avLst/>
          </a:prstGeom>
          <a:solidFill>
            <a:srgbClr val="C0C0C0"/>
          </a:solidFill>
          <a:ln w="381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5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Equipment</a:t>
            </a:r>
            <a:endParaRPr lang="en-US" sz="25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6" name="AutoShape 14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3381375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3" action="ppaction://hlinksldjump"/>
              </a:rPr>
              <a:t>3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7" name="AutoShape 15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3381375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8" action="ppaction://hlinksldjump"/>
              </a:rPr>
              <a:t>3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8" name="AutoShape 16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3381375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0" action="ppaction://hlinksldjump"/>
              </a:rPr>
              <a:t>3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9" name="AutoShape 17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2209800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2" action="ppaction://hlinksldjump"/>
              </a:rPr>
              <a:t>2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0" name="AutoShape 1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4495800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3" action="ppaction://hlinksldjump"/>
              </a:rPr>
              <a:t>4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hlinkClick r:id="rId10" action="ppaction://hlinksldjump"/>
            </a:endParaRPr>
          </a:p>
        </p:txBody>
      </p:sp>
      <p:sp>
        <p:nvSpPr>
          <p:cNvPr id="8211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2209800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7" action="ppaction://hlinksldjump"/>
              </a:rPr>
              <a:t>2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2" name="AutoShape 20">
            <a:hlinkClick r:id="rId5" action="ppaction://hlinksldjump" highlightClick="1">
              <a:snd r:embed="rId24" name="WHOOSH.WAV"/>
            </a:hlinkClick>
          </p:cNvPr>
          <p:cNvSpPr>
            <a:spLocks noChangeArrowheads="1"/>
          </p:cNvSpPr>
          <p:nvPr/>
        </p:nvSpPr>
        <p:spPr bwMode="auto">
          <a:xfrm>
            <a:off x="7265988" y="1125538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5" action="ppaction://hlinksldjump"/>
              </a:rPr>
              <a:t>1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hlinkClick r:id="rId5" action="ppaction://hlinksldjump"/>
            </a:endParaRPr>
          </a:p>
        </p:txBody>
      </p:sp>
      <p:sp>
        <p:nvSpPr>
          <p:cNvPr id="8213" name="AutoShape 21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5638800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7" action="ppaction://hlinksldjump"/>
              </a:rPr>
              <a:t>5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4" name="AutoShape 2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5638800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7" action="ppaction://hlinksldjump"/>
              </a:rPr>
              <a:t>5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5" name="AutoShape 23">
            <a:hlinkClick r:id="rId2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5638800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9" action="ppaction://hlinksldjump"/>
              </a:rPr>
              <a:t>5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6" name="AutoShape 24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5638800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0" action="ppaction://hlinksldjump"/>
              </a:rPr>
              <a:t>5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7" name="AutoShape 2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1125538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1" action="ppaction://hlinksldjump"/>
              </a:rPr>
              <a:t>1</a:t>
            </a:r>
            <a:endParaRPr 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endParaRPr lang="en-US" sz="40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200" b="1" dirty="0" smtClean="0"/>
              <a:t>Where can you </a:t>
            </a:r>
            <a:r>
              <a:rPr lang="en-GB" sz="4200" b="1" dirty="0" smtClean="0"/>
              <a:t>play tennis? </a:t>
            </a:r>
            <a:r>
              <a:rPr lang="en-GB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6758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758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Tennis court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endParaRPr lang="en-US" sz="40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861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200" b="1" dirty="0" smtClean="0"/>
              <a:t>   Where </a:t>
            </a:r>
            <a:r>
              <a:rPr lang="en-GB" sz="4200" b="1" dirty="0" smtClean="0"/>
              <a:t>can you </a:t>
            </a:r>
            <a:r>
              <a:rPr lang="en-GB" sz="4200" b="1" dirty="0" smtClean="0"/>
              <a:t>play golf? </a:t>
            </a:r>
            <a:r>
              <a:rPr lang="en-US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6963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FF00"/>
                </a:solidFill>
                <a:latin typeface="Arial Black" pitchFamily="34" charset="0"/>
              </a:rPr>
              <a:t>Place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 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GB" sz="6000" b="1" dirty="0" smtClean="0"/>
              <a:t>A ground for golf</a:t>
            </a:r>
            <a:endParaRPr lang="en-GB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</a:t>
            </a:r>
            <a:endParaRPr lang="en-US" sz="40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dirty="0" smtClean="0">
                <a:latin typeface="Arial" pitchFamily="34" charset="0"/>
                <a:cs typeface="Arial" pitchFamily="34" charset="0"/>
              </a:rPr>
              <a:t>What do you need </a:t>
            </a:r>
          </a:p>
          <a:p>
            <a:pPr algn="ctr"/>
            <a:r>
              <a:rPr lang="en-GB" sz="4800" dirty="0" smtClean="0">
                <a:latin typeface="Arial" pitchFamily="34" charset="0"/>
                <a:cs typeface="Arial" pitchFamily="34" charset="0"/>
              </a:rPr>
              <a:t>to play tennis?</a:t>
            </a:r>
            <a:endParaRPr lang="en-GB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7168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</a:t>
            </a:r>
            <a:r>
              <a:rPr lang="en-US" sz="4000" i="1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71684" name="Rectangle 6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Two rockets</a:t>
            </a:r>
          </a:p>
          <a:p>
            <a:pPr algn="ctr"/>
            <a:r>
              <a:rPr lang="en-US" sz="6000" b="1" dirty="0" smtClean="0"/>
              <a:t>A tennis ball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270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3200" b="1" dirty="0" smtClean="0"/>
          </a:p>
          <a:p>
            <a:pPr algn="ctr"/>
            <a:r>
              <a:rPr lang="en-GB" sz="4400" b="1" dirty="0" smtClean="0"/>
              <a:t>What equipment </a:t>
            </a:r>
          </a:p>
          <a:p>
            <a:pPr algn="ctr"/>
            <a:r>
              <a:rPr lang="en-GB" sz="4400" b="1" dirty="0" smtClean="0"/>
              <a:t>do you need </a:t>
            </a:r>
            <a:r>
              <a:rPr lang="en-GB" sz="4400" b="1" dirty="0" smtClean="0"/>
              <a:t>for diving?</a:t>
            </a:r>
          </a:p>
          <a:p>
            <a:endParaRPr lang="en-GB" sz="3200" b="1" dirty="0"/>
          </a:p>
          <a:p>
            <a:r>
              <a:rPr lang="en-GB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7373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3732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Aqualung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 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What do you need </a:t>
            </a:r>
          </a:p>
          <a:p>
            <a:pPr algn="ctr"/>
            <a:r>
              <a:rPr lang="en-GB" sz="4400" b="1" dirty="0" smtClean="0"/>
              <a:t>  to play basketball?</a:t>
            </a:r>
            <a:r>
              <a:rPr lang="en-GB" sz="4400" b="1" dirty="0"/>
              <a:t>	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7577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813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578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A basketball ball</a:t>
            </a:r>
          </a:p>
          <a:p>
            <a:pPr algn="ctr"/>
            <a:r>
              <a:rPr lang="en-US" sz="6000" b="1" dirty="0" smtClean="0"/>
              <a:t>Two baskets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00B0F0"/>
                </a:solidFill>
                <a:latin typeface="Arial Black" pitchFamily="34" charset="0"/>
              </a:rPr>
              <a:t>Sport</a:t>
            </a:r>
            <a:endParaRPr lang="en-US" sz="4000" i="1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ru-RU" sz="3200" b="1" dirty="0" smtClean="0"/>
              <a:t> </a:t>
            </a:r>
            <a:r>
              <a:rPr lang="en-GB" sz="3200" b="1" dirty="0" smtClean="0"/>
              <a:t>      </a:t>
            </a:r>
            <a:r>
              <a:rPr lang="en-GB" sz="3200" b="1" dirty="0" smtClean="0"/>
              <a:t>It is a game played by two teams</a:t>
            </a:r>
          </a:p>
          <a:p>
            <a:pPr algn="just"/>
            <a:r>
              <a:rPr lang="en-GB" sz="3200" b="1" dirty="0" smtClean="0"/>
              <a:t> </a:t>
            </a:r>
            <a:r>
              <a:rPr lang="en-GB" sz="3200" b="1" dirty="0" smtClean="0"/>
              <a:t>     </a:t>
            </a:r>
            <a:r>
              <a:rPr lang="en-GB" sz="3200" b="1" dirty="0" smtClean="0"/>
              <a:t> of eleven players who try to kick</a:t>
            </a:r>
          </a:p>
          <a:p>
            <a:pPr algn="just"/>
            <a:r>
              <a:rPr lang="en-GB" sz="3200" b="1" dirty="0" smtClean="0"/>
              <a:t>       a ball into the other team’s gate.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 </a:t>
            </a: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 Equipment</a:t>
            </a:r>
            <a:endParaRPr lang="en-US" sz="40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680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What do you need </a:t>
            </a:r>
          </a:p>
          <a:p>
            <a:pPr algn="ctr"/>
            <a:r>
              <a:rPr lang="en-GB" sz="4400" b="1" dirty="0" smtClean="0"/>
              <a:t>  </a:t>
            </a:r>
            <a:r>
              <a:rPr lang="en-GB" sz="4400" b="1" dirty="0" smtClean="0"/>
              <a:t>  to </a:t>
            </a:r>
            <a:r>
              <a:rPr lang="en-GB" sz="4400" b="1" dirty="0" smtClean="0"/>
              <a:t>play </a:t>
            </a:r>
            <a:r>
              <a:rPr lang="en-GB" sz="4400" b="1" dirty="0" smtClean="0"/>
              <a:t>football</a:t>
            </a:r>
            <a:r>
              <a:rPr lang="en-GB" sz="4400" b="1" dirty="0" smtClean="0"/>
              <a:t>? </a:t>
            </a:r>
            <a:r>
              <a:rPr lang="en-US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7782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782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A football ball</a:t>
            </a:r>
          </a:p>
          <a:p>
            <a:pPr algn="ctr"/>
            <a:r>
              <a:rPr lang="en-US" sz="6000" b="1" dirty="0" smtClean="0"/>
              <a:t>Two gates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</a:t>
            </a:r>
            <a:endParaRPr lang="en-US" sz="40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885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What do you need </a:t>
            </a:r>
            <a:endParaRPr lang="en-GB" sz="4400" b="1" dirty="0" smtClean="0"/>
          </a:p>
          <a:p>
            <a:pPr algn="ctr"/>
            <a:r>
              <a:rPr lang="en-GB" sz="4400" b="1" dirty="0" smtClean="0"/>
              <a:t>to </a:t>
            </a:r>
            <a:r>
              <a:rPr lang="en-GB" sz="4400" b="1" dirty="0" smtClean="0"/>
              <a:t>play </a:t>
            </a:r>
            <a:r>
              <a:rPr lang="en-GB" sz="4400" b="1" dirty="0" smtClean="0"/>
              <a:t>rugby?</a:t>
            </a:r>
            <a:endParaRPr lang="en-GB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7987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FF0000"/>
                </a:solidFill>
                <a:latin typeface="Arial Black" pitchFamily="34" charset="0"/>
              </a:rPr>
              <a:t>Equipment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987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An oval ball</a:t>
            </a:r>
            <a:endParaRPr lang="en-US" sz="6000" b="1" dirty="0" smtClean="0"/>
          </a:p>
          <a:p>
            <a:pPr algn="ctr"/>
            <a:r>
              <a:rPr lang="en-US" sz="6000" b="1" dirty="0" smtClean="0"/>
              <a:t>Two gates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1"/>
          <p:cNvSpPr txBox="1">
            <a:spLocks noChangeArrowheads="1"/>
          </p:cNvSpPr>
          <p:nvPr/>
        </p:nvSpPr>
        <p:spPr bwMode="auto">
          <a:xfrm>
            <a:off x="0" y="404813"/>
            <a:ext cx="9144000" cy="3751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68392" dir="1308085" algn="ctr" rotWithShape="0">
              <a:srgbClr val="A5002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Thank you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for playing!</a:t>
            </a:r>
            <a:endParaRPr lang="en-US" sz="960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80898" name="WordArt 2"/>
          <p:cNvSpPr>
            <a:spLocks noChangeArrowheads="1" noChangeShapeType="1" noTextEdit="1"/>
          </p:cNvSpPr>
          <p:nvPr/>
        </p:nvSpPr>
        <p:spPr bwMode="auto">
          <a:xfrm>
            <a:off x="6143636" y="6308725"/>
            <a:ext cx="2790814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sy="50000" kx="2115830" algn="bl" rotWithShape="0">
                  <a:srgbClr val="80808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096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  </a:t>
            </a:r>
            <a:r>
              <a:rPr lang="en-US" sz="4000" i="1" dirty="0" smtClean="0">
                <a:solidFill>
                  <a:srgbClr val="00B0F0"/>
                </a:solidFill>
                <a:latin typeface="Arial Black" pitchFamily="34" charset="0"/>
              </a:rPr>
              <a:t> Sport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i="1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Football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It is a game in which the players hit </a:t>
            </a:r>
          </a:p>
          <a:p>
            <a:pPr algn="ctr"/>
            <a:r>
              <a:rPr lang="en-GB" sz="3200" b="1" dirty="0" smtClean="0"/>
              <a:t>a small white ball into holes </a:t>
            </a:r>
          </a:p>
          <a:p>
            <a:pPr algn="ctr"/>
            <a:r>
              <a:rPr lang="en-GB" sz="3200" b="1" dirty="0" smtClean="0"/>
              <a:t>in the ground.</a:t>
            </a:r>
            <a:endParaRPr lang="ru-RU" sz="3200" b="1" dirty="0"/>
          </a:p>
          <a:p>
            <a:endParaRPr lang="en-GB" sz="3200" b="1" dirty="0"/>
          </a:p>
          <a:p>
            <a:r>
              <a:rPr lang="en-GB" sz="3200" b="1" dirty="0"/>
              <a:t>	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301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00B0F0"/>
                </a:solidFill>
                <a:latin typeface="Arial Black" pitchFamily="34" charset="0"/>
              </a:rPr>
              <a:t>Sport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Golf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It is a sort of swimming under water</a:t>
            </a:r>
          </a:p>
          <a:p>
            <a:pPr algn="ctr"/>
            <a:r>
              <a:rPr lang="en-GB" sz="3200" b="1" dirty="0" smtClean="0"/>
              <a:t>u</a:t>
            </a:r>
            <a:r>
              <a:rPr lang="en-GB" sz="3200" b="1" dirty="0" smtClean="0"/>
              <a:t>sing special equipment </a:t>
            </a:r>
          </a:p>
          <a:p>
            <a:pPr algn="ctr"/>
            <a:r>
              <a:rPr lang="en-GB" sz="3200" b="1" dirty="0" smtClean="0"/>
              <a:t>to help you breathe.</a:t>
            </a:r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endParaRPr lang="en-US" sz="4000" dirty="0" smtClean="0"/>
          </a:p>
        </p:txBody>
      </p:sp>
      <p:sp>
        <p:nvSpPr>
          <p:cNvPr id="4505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i="1" dirty="0" smtClean="0">
                <a:solidFill>
                  <a:srgbClr val="00B0F0"/>
                </a:solidFill>
                <a:latin typeface="Arial Black" pitchFamily="34" charset="0"/>
              </a:rPr>
              <a:t>Sport </a:t>
            </a:r>
            <a:r>
              <a:rPr lang="en-US" sz="4000" i="1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Diving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wsPrint">
  <a:themeElements>
    <a:clrScheme name="NewsPrint 1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FFFFFF"/>
      </a:accent3>
      <a:accent4>
        <a:srgbClr val="000000"/>
      </a:accent4>
      <a:accent5>
        <a:srgbClr val="D3AAAA"/>
      </a:accent5>
      <a:accent6>
        <a:srgbClr val="67564D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wsPrint 1">
        <a:dk1>
          <a:srgbClr val="000000"/>
        </a:dk1>
        <a:lt1>
          <a:srgbClr val="FFFFFF"/>
        </a:lt1>
        <a:dk2>
          <a:srgbClr val="303030"/>
        </a:dk2>
        <a:lt2>
          <a:srgbClr val="DEDEE0"/>
        </a:lt2>
        <a:accent1>
          <a:srgbClr val="AD0101"/>
        </a:accent1>
        <a:accent2>
          <a:srgbClr val="726056"/>
        </a:accent2>
        <a:accent3>
          <a:srgbClr val="FFFFFF"/>
        </a:accent3>
        <a:accent4>
          <a:srgbClr val="000000"/>
        </a:accent4>
        <a:accent5>
          <a:srgbClr val="D3AAAA"/>
        </a:accent5>
        <a:accent6>
          <a:srgbClr val="67564D"/>
        </a:accent6>
        <a:hlink>
          <a:srgbClr val="D26900"/>
        </a:hlink>
        <a:folHlink>
          <a:srgbClr val="D8924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">
      <a:dk1>
        <a:srgbClr val="000000"/>
      </a:dk1>
      <a:lt1>
        <a:srgbClr val="FFFFCC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E2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00"/>
      </a:hlink>
      <a:folHlink>
        <a:srgbClr val="FFFFCC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403</Words>
  <Application>Microsoft Office PowerPoint</Application>
  <PresentationFormat>Экран (4:3)</PresentationFormat>
  <Paragraphs>176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44</vt:i4>
      </vt:variant>
    </vt:vector>
  </HeadingPairs>
  <TitlesOfParts>
    <vt:vector size="47" baseType="lpstr">
      <vt:lpstr>Оформление по умолчанию</vt:lpstr>
      <vt:lpstr>NewsPrint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62</cp:revision>
  <cp:lastPrinted>1601-01-01T00:00:00Z</cp:lastPrinted>
  <dcterms:created xsi:type="dcterms:W3CDTF">1601-01-01T00:00:00Z</dcterms:created>
  <dcterms:modified xsi:type="dcterms:W3CDTF">2014-04-17T10:49:48Z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