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84" r:id="rId3"/>
  </p:sldMasterIdLst>
  <p:sldIdLst>
    <p:sldId id="256" r:id="rId4"/>
    <p:sldId id="274" r:id="rId5"/>
    <p:sldId id="269" r:id="rId6"/>
    <p:sldId id="275" r:id="rId7"/>
    <p:sldId id="265" r:id="rId8"/>
    <p:sldId id="259" r:id="rId9"/>
    <p:sldId id="260" r:id="rId10"/>
    <p:sldId id="263" r:id="rId11"/>
    <p:sldId id="266" r:id="rId12"/>
    <p:sldId id="272" r:id="rId13"/>
    <p:sldId id="271" r:id="rId14"/>
    <p:sldId id="273" r:id="rId15"/>
    <p:sldId id="27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84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10" Type="http://schemas.openxmlformats.org/officeDocument/2006/relationships/slide" Target="slides/slide7.xml"/><Relationship Id="rId19" Type="http://schemas.openxmlformats.org/officeDocument/2006/relationships/theme" Target="theme/theme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306" y="15189"/>
            <a:ext cx="2880320" cy="672617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740741">
            <a:off x="173835" y="4433826"/>
            <a:ext cx="3154256" cy="15906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50336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33601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202363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12AD8B-4291-4291-A91A-DBFDD16854F6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627044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807280-A4C1-4E54-9515-8482668CA41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46112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6C4B14B-98C4-4580-8E46-709C1D579D4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8041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86312F-6ADD-453F-8340-2BF152BA5072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786072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D25DBB-E284-4C37-AAA7-95E84ED992C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636066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F6CB332-9F85-4E92-B45E-10C5EDDC1B23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04668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D18E24-A78B-4DFA-B676-92A9553B1FD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167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B82BC8A-D402-4483-9FA4-89AB793AB2B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63238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5107843"/>
            <a:ext cx="1262886" cy="96279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8856009">
            <a:off x="517725" y="5294181"/>
            <a:ext cx="2133604" cy="1075946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184841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AEB846-69E5-40DB-9122-8AC3963D5A69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144101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2FD4DA-2D01-465E-B650-BEB9A8633E3C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542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AB4EA6-988E-4BF5-B887-983C6168DA38}" type="slidenum">
              <a:rPr lang="ru-RU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679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8F6ABA-D2FB-45E1-94F1-A3EC59F775B1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77714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8404EA-760D-4EB7-AF60-6F669A332A2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390217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8D8F21-66BB-4490-A4B7-E1B8C4FE42CA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72160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56947D0-81C8-4A3E-B766-1154BC98033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70170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39E92B-14C4-4735-8316-213F669626C2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9701563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FEEC54-AA05-48F2-A4F7-E04E4584C50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41007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508CAF-3B8F-417F-94B8-79E517437A3F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03049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6578964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7060853-F03B-4800-8A77-54AC4D2C3AF3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717163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4CCC6B-8DC5-4D0C-883A-DFBEC776CA5D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2025261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FFB10B-F0EF-448C-9D42-C506F53FD357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8337295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D2227A-A770-42F6-8036-FC78F4C59FB0}" type="slidenum">
              <a:rPr lang="ru-RU">
                <a:solidFill>
                  <a:srgbClr val="000000"/>
                </a:solidFill>
              </a:rPr>
              <a:pPr/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84498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7013298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96760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9668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58742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05529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23169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84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4FB984-122A-4FA9-A4B6-722DD45DD8F9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E4A7D2A-76C5-423F-B01D-22DE7785111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615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42D3BC5-14EA-4721-A45E-E89DCA85D9B5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15414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112D7EE2-2FF6-40E3-8CC4-09E6D85FEF22}" type="slidenum">
              <a:rPr lang="ru-RU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ru-RU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781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  <a:cs typeface="Times New Roman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elenaranko.ucoz.ru/" TargetMode="External"/><Relationship Id="rId2" Type="http://schemas.openxmlformats.org/officeDocument/2006/relationships/hyperlink" Target="http://yandex.ru/images?uinfo=sw-1" TargetMode="Externa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915816" y="3861048"/>
            <a:ext cx="5760640" cy="2592288"/>
          </a:xfrm>
        </p:spPr>
        <p:txBody>
          <a:bodyPr>
            <a:normAutofit fontScale="85000" lnSpcReduction="10000"/>
          </a:bodyPr>
          <a:lstStyle/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Творческий проект 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ко Дню героев Отечества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: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Ходунова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настасия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Учащаяся 2-б класса МБОУ СОШ № 2   </a:t>
            </a:r>
          </a:p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г. 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Сычёвка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Смоленской области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 : Козлова Валентина Павловна</a:t>
            </a:r>
          </a:p>
          <a:p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2015 г. </a:t>
            </a: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131840" y="1412776"/>
            <a:ext cx="5026441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">
                <a:rot lat="0" lon="0" rev="10800000"/>
              </a:lightRig>
            </a:scene3d>
            <a:sp3d>
              <a:bevelT w="27940" h="12700"/>
              <a:contourClr>
                <a:srgbClr val="DDDDDD"/>
              </a:contourClr>
            </a:sp3d>
          </a:bodyPr>
          <a:lstStyle/>
          <a:p>
            <a:pPr algn="ctr"/>
            <a:r>
              <a:rPr lang="ru-RU" sz="6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Дедушкины </a:t>
            </a:r>
          </a:p>
          <a:p>
            <a:pPr algn="ctr"/>
            <a:r>
              <a:rPr lang="ru-RU" sz="6600" b="1" cap="none" spc="150" dirty="0" smtClean="0">
                <a:ln w="11430"/>
                <a:solidFill>
                  <a:srgbClr val="F8F8F8"/>
                </a:solidFill>
                <a:effectLst>
                  <a:outerShdw blurRad="25400" algn="tl" rotWithShape="0">
                    <a:srgbClr val="000000">
                      <a:alpha val="43000"/>
                    </a:srgbClr>
                  </a:outerShdw>
                </a:effectLst>
              </a:rPr>
              <a:t>медали</a:t>
            </a:r>
            <a:endParaRPr lang="ru-RU" sz="6600" b="1" cap="none" spc="150" dirty="0">
              <a:ln w="11430"/>
              <a:solidFill>
                <a:srgbClr val="F8F8F8"/>
              </a:solidFill>
              <a:effectLst>
                <a:outerShdw blurRad="25400" algn="tl" rotWithShape="0">
                  <a:srgbClr val="000000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21326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259632" y="3501008"/>
            <a:ext cx="7416824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  <a:cs typeface="Arial"/>
              </a:rPr>
              <a:t>А </a:t>
            </a:r>
            <a:r>
              <a:rPr lang="ru-RU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  <a:cs typeface="Arial"/>
              </a:rPr>
              <a:t>День Победы он встретил в Будапеште и навсегда запомнил этот волнующий миг. Счастливые бойцы разряжали в воздух свои автоматы, смеялись, обнимались. Играла гармоника. Все пели, плясали и плакали от радости.</a:t>
            </a:r>
            <a:endParaRPr lang="ru-RU" sz="1000" dirty="0">
              <a:solidFill>
                <a:srgbClr val="C00000"/>
              </a:solidFill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  <a:cs typeface="Arial"/>
              </a:rPr>
              <a:t>    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6" name="Рисунок 5" descr="375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236320" y="692696"/>
            <a:ext cx="2925757" cy="25771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018924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404664"/>
            <a:ext cx="2371986" cy="28012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3847642" y="257672"/>
            <a:ext cx="4972830" cy="32254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Теперь уже моего прадеда нет в живых…      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</a:endParaRPr>
          </a:p>
          <a:p>
            <a:pPr lvl="0"/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 Но каждый праздник 9 мая наша семья вспоминает о </a:t>
            </a:r>
            <a:r>
              <a:rPr lang="ru-RU" sz="24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нём…</a:t>
            </a:r>
          </a:p>
          <a:p>
            <a:r>
              <a:rPr lang="ru-RU" sz="24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И нам никогда не забыть своего героя .</a:t>
            </a:r>
            <a:r>
              <a:rPr lang="ru-RU" sz="32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 </a:t>
            </a: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А я </a:t>
            </a:r>
            <a:r>
              <a:rPr lang="ru-RU" sz="24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всегда буду гордиться  </a:t>
            </a: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своим прадедушкой!                                                        </a:t>
            </a:r>
            <a:endParaRPr lang="ru-RU" sz="2400" dirty="0">
              <a:solidFill>
                <a:srgbClr val="C00000"/>
              </a:solidFill>
            </a:endParaRPr>
          </a:p>
          <a:p>
            <a:pPr lvl="0" algn="just">
              <a:lnSpc>
                <a:spcPct val="115000"/>
              </a:lnSpc>
            </a:pPr>
            <a:endParaRPr lang="ru-RU" sz="24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latin typeface="Calibri"/>
              <a:ea typeface="Calibri"/>
              <a:cs typeface="Arial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3356992"/>
            <a:ext cx="3399223" cy="2267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5847522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899592" y="1638767"/>
            <a:ext cx="7920880" cy="40284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800" b="1" i="0" u="none" strike="noStrike" kern="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Нам </a:t>
            </a:r>
            <a:r>
              <a:rPr kumimoji="0" lang="ru-RU" sz="2800" b="1" i="0" u="none" strike="noStrike" kern="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не забыть вторую </a:t>
            </a:r>
            <a:r>
              <a:rPr kumimoji="0" lang="ru-RU" sz="2800" b="1" i="0" u="none" strike="noStrike" kern="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мировую,</a:t>
            </a: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r>
              <a:rPr lang="ru-RU" sz="28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   </a:t>
            </a: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r>
              <a:rPr lang="ru-RU" sz="28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   Нам </a:t>
            </a:r>
            <a:r>
              <a:rPr lang="ru-RU" sz="28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не забыть героев всей </a:t>
            </a:r>
            <a:r>
              <a:rPr lang="ru-RU" sz="28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страны,</a:t>
            </a: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endParaRPr lang="ru-RU" sz="28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a typeface="Times New Roman"/>
            </a:endParaRP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Что </a:t>
            </a:r>
            <a:r>
              <a:rPr kumimoji="0" lang="ru-RU" sz="2800" b="1" i="0" u="none" strike="noStrike" kern="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защищали </a:t>
            </a:r>
            <a:r>
              <a:rPr lang="ru-RU" sz="28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Родину родную</a:t>
            </a:r>
            <a:r>
              <a:rPr lang="ru-RU" sz="28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,</a:t>
            </a: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endParaRPr lang="ru-RU" sz="2800" b="1" kern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a typeface="Times New Roman"/>
            </a:endParaRPr>
          </a:p>
          <a:p>
            <a:pPr lvl="0"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r>
              <a:rPr kumimoji="0" lang="ru-RU" sz="2800" b="1" i="0" u="none" strike="noStrike" kern="0" cap="none" spc="0" normalizeH="0" baseline="0" noProof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Чтоб </a:t>
            </a:r>
            <a:r>
              <a:rPr kumimoji="0" lang="ru-RU" sz="2800" b="1" i="0" u="none" strike="noStrike" kern="0" cap="none" spc="0" normalizeH="0" baseline="0" noProof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  <a:uLnTx/>
                <a:uFillTx/>
                <a:ea typeface="Times New Roman"/>
              </a:rPr>
              <a:t>больше не было </a:t>
            </a:r>
            <a:r>
              <a:rPr lang="ru-RU" sz="28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проклятой </a:t>
            </a:r>
            <a:endParaRPr lang="ru-RU" sz="2800" b="1" kern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a typeface="Times New Roman"/>
            </a:endParaRPr>
          </a:p>
          <a:p>
            <a:pPr lvl="0"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endParaRPr lang="ru-RU" sz="28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a typeface="Times New Roman"/>
            </a:endParaRPr>
          </a:p>
          <a:p>
            <a:pPr lvl="0"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r>
              <a:rPr lang="ru-RU" sz="2800" b="1" kern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той </a:t>
            </a:r>
            <a:r>
              <a:rPr lang="ru-RU" sz="2800" b="1" kern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войны!</a:t>
            </a:r>
            <a:endParaRPr lang="ru-RU" sz="2800" b="1" kern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</a:endParaRPr>
          </a:p>
          <a:p>
            <a:pPr algn="ctr">
              <a:lnSpc>
                <a:spcPts val="1400"/>
              </a:lnSpc>
              <a:spcBef>
                <a:spcPts val="900"/>
              </a:spcBef>
              <a:spcAft>
                <a:spcPts val="900"/>
              </a:spcAft>
              <a:defRPr/>
            </a:pPr>
            <a:endParaRPr kumimoji="0" lang="ru-RU" sz="3600" b="1" i="0" u="none" strike="noStrike" kern="0" cap="none" spc="0" normalizeH="0" baseline="0" noProof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  <a:uLnTx/>
              <a:uFillTx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15945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5"/>
          <p:cNvSpPr>
            <a:spLocks noChangeArrowheads="1"/>
          </p:cNvSpPr>
          <p:nvPr/>
        </p:nvSpPr>
        <p:spPr bwMode="auto">
          <a:xfrm>
            <a:off x="1547813" y="549275"/>
            <a:ext cx="6985000" cy="350865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defRPr>
            </a:lvl9pPr>
          </a:lstStyle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400" dirty="0" smtClean="0">
                <a:solidFill>
                  <a:srgbClr val="000000"/>
                </a:solidFill>
              </a:rPr>
              <a:t> </a:t>
            </a:r>
          </a:p>
          <a:p>
            <a:pPr algn="ctr" eaLnBrk="1" fontAlgn="base" hangingPunct="1">
              <a:spcBef>
                <a:spcPct val="0"/>
              </a:spcBef>
              <a:spcAft>
                <a:spcPct val="0"/>
              </a:spcAft>
            </a:pPr>
            <a:endParaRPr lang="ru-RU" altLang="ru-RU" sz="2400" dirty="0" smtClean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C00000"/>
                </a:solidFill>
              </a:rPr>
              <a:t>В презентации использованы фотографии </a:t>
            </a:r>
            <a:r>
              <a:rPr lang="ru-RU" altLang="ru-RU" sz="2000" dirty="0">
                <a:solidFill>
                  <a:srgbClr val="C00000"/>
                </a:solidFill>
              </a:rPr>
              <a:t>из семейного </a:t>
            </a:r>
            <a:endParaRPr lang="ru-RU" altLang="ru-RU" sz="2000" dirty="0" smtClean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C00000"/>
                </a:solidFill>
              </a:rPr>
              <a:t>альбома </a:t>
            </a:r>
            <a:r>
              <a:rPr lang="ru-RU" altLang="ru-RU" sz="2000" dirty="0" err="1" smtClean="0">
                <a:solidFill>
                  <a:srgbClr val="C00000"/>
                </a:solidFill>
              </a:rPr>
              <a:t>Ходуновых</a:t>
            </a:r>
            <a:endParaRPr lang="ru-RU" altLang="ru-RU" sz="2000" dirty="0" smtClean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sz="2000" dirty="0" smtClean="0">
                <a:solidFill>
                  <a:srgbClr val="C00000"/>
                </a:solidFill>
              </a:rPr>
              <a:t>Картинки с военными фотографиями с сайта: </a:t>
            </a:r>
            <a:r>
              <a:rPr lang="en-US" altLang="ru-RU" sz="2000" dirty="0" smtClean="0">
                <a:solidFill>
                  <a:srgbClr val="C00000"/>
                </a:solidFill>
                <a:hlinkClick r:id="rId2"/>
              </a:rPr>
              <a:t>http</a:t>
            </a:r>
            <a:r>
              <a:rPr lang="en-US" altLang="ru-RU" sz="2000" dirty="0">
                <a:solidFill>
                  <a:srgbClr val="C00000"/>
                </a:solidFill>
                <a:hlinkClick r:id="rId2"/>
              </a:rPr>
              <a:t>://</a:t>
            </a:r>
            <a:r>
              <a:rPr lang="en-US" altLang="ru-RU" sz="2000" dirty="0" smtClean="0">
                <a:solidFill>
                  <a:srgbClr val="C00000"/>
                </a:solidFill>
                <a:hlinkClick r:id="rId2"/>
              </a:rPr>
              <a:t>yandex.ru/images?uinfo=sw-1</a:t>
            </a:r>
            <a:endParaRPr lang="ru-RU" altLang="ru-RU" sz="2000" dirty="0" smtClean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dirty="0" smtClean="0">
                <a:solidFill>
                  <a:srgbClr val="C00000"/>
                </a:solidFill>
              </a:rPr>
              <a:t>Источник шаблона презентации: </a:t>
            </a:r>
            <a:endParaRPr lang="ru-RU" altLang="ru-RU" dirty="0">
              <a:solidFill>
                <a:srgbClr val="C00000"/>
              </a:solidFill>
            </a:endParaRP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err="1" smtClean="0">
                <a:solidFill>
                  <a:srgbClr val="C00000"/>
                </a:solidFill>
              </a:rPr>
              <a:t>Ранько</a:t>
            </a:r>
            <a:r>
              <a:rPr lang="ru-RU" altLang="ru-RU" b="1" i="1" dirty="0" smtClean="0">
                <a:solidFill>
                  <a:srgbClr val="C00000"/>
                </a:solidFill>
              </a:rPr>
              <a:t> Елена Алексеевна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C00000"/>
                </a:solidFill>
              </a:rPr>
              <a:t>учитель начальных классов  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b="1" i="1" dirty="0" smtClean="0">
                <a:solidFill>
                  <a:srgbClr val="C00000"/>
                </a:solidFill>
              </a:rPr>
              <a:t>МАОУ лицея №21 г. Иванова</a:t>
            </a:r>
          </a:p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r>
              <a:rPr lang="ru-RU" altLang="ru-RU" i="1" dirty="0" smtClean="0">
                <a:solidFill>
                  <a:srgbClr val="C00000"/>
                </a:solidFill>
              </a:rPr>
              <a:t>Сайт: </a:t>
            </a:r>
            <a:r>
              <a:rPr lang="en-US" altLang="ru-RU" i="1" dirty="0" smtClean="0">
                <a:solidFill>
                  <a:srgbClr val="C00000"/>
                </a:solidFill>
                <a:hlinkClick r:id="rId3"/>
              </a:rPr>
              <a:t>http://elenaranko.ucoz.ru/</a:t>
            </a:r>
            <a:endParaRPr lang="ru-RU" altLang="ru-RU" i="1" dirty="0" smtClean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972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547664" y="548680"/>
            <a:ext cx="7056784" cy="47643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</a:pP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Счастливый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  мы 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народ: </a:t>
            </a:r>
            <a:endParaRPr lang="ru-RU" sz="20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ea typeface="Calibri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родились    под   мирным </a:t>
            </a: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небом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, никогда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 не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слышали </a:t>
            </a:r>
            <a:endParaRPr lang="ru-RU" sz="20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ea typeface="Calibri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воя сирен, свиста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бомб и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грохота</a:t>
            </a: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канонады. </a:t>
            </a:r>
            <a:endParaRPr lang="ru-RU" sz="20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ea typeface="Calibri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А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ведь, чтобы небо было </a:t>
            </a:r>
            <a:endParaRPr lang="ru-RU" sz="20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ea typeface="Calibri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безоблачным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 и  чистым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,</a:t>
            </a:r>
            <a:endParaRPr lang="ru-RU" sz="20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solidFill>
                <a:srgbClr val="C00000"/>
              </a:solidFill>
              <a:ea typeface="Calibri"/>
            </a:endParaRPr>
          </a:p>
          <a:p>
            <a:pPr lvl="0" algn="just">
              <a:lnSpc>
                <a:spcPct val="115000"/>
              </a:lnSpc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в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грозные военные годы нашему народу пришлось повоевать с немецко-фашистскими захватчиками. Это были страшные испытания. </a:t>
            </a:r>
          </a:p>
          <a:p>
            <a:pPr lvl="0" algn="just">
              <a:lnSpc>
                <a:spcPct val="115000"/>
              </a:lnSpc>
            </a:pP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В этих тяжелейших битвах участвовал и мой                       прадедушка  </a:t>
            </a:r>
          </a:p>
          <a:p>
            <a:pPr lvl="0" algn="just">
              <a:lnSpc>
                <a:spcPct val="115000"/>
              </a:lnSpc>
            </a:pP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                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ХОДУНОВ   ИОСИФ   ДМИТРИЕВИЧ</a:t>
            </a: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ea typeface="Calibri"/>
              </a:rPr>
              <a:t>.</a:t>
            </a:r>
            <a:endParaRPr lang="ru-RU" sz="2400" dirty="0">
              <a:solidFill>
                <a:srgbClr val="C00000"/>
              </a:solidFill>
              <a:latin typeface="Calibri"/>
              <a:ea typeface="Calibri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60105"/>
            <a:ext cx="2315776" cy="241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655210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2741" y="692696"/>
            <a:ext cx="3502330" cy="41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364088" y="667218"/>
            <a:ext cx="3528393" cy="424731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just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Он родился в 1915 г.  в</a:t>
            </a:r>
          </a:p>
          <a:p>
            <a:pPr algn="just"/>
            <a:r>
              <a:rPr lang="ru-RU" b="1" cap="none" spc="0" dirty="0" err="1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Велижском</a:t>
            </a:r>
            <a:r>
              <a:rPr lang="ru-RU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 </a:t>
            </a:r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районе Смоленской области .</a:t>
            </a:r>
          </a:p>
          <a:p>
            <a:pPr algn="just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Когда началась война,  сразу же отправился на фронт защищать нашу  Родину. Он прошёл всю войну, имел звание старший лейтенант.</a:t>
            </a:r>
          </a:p>
          <a:p>
            <a:pPr algn="just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Воевал на Украинском фронте. А когда война закончилась, снова вернулся на малую Родину.</a:t>
            </a:r>
          </a:p>
          <a:p>
            <a:pPr algn="just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У него много боевых наград. </a:t>
            </a:r>
          </a:p>
          <a:p>
            <a:pPr algn="just"/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Но самая ценная –это орден </a:t>
            </a:r>
          </a:p>
          <a:p>
            <a:pPr algn="just"/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Красной звезды</a:t>
            </a:r>
            <a:endParaRPr lang="ru-RU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3983936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29859" y="836712"/>
            <a:ext cx="3676866" cy="298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2729860" y="4040712"/>
            <a:ext cx="45727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C00000"/>
                </a:solidFill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</a:rPr>
              <a:t>Орден    Красной   Звезды</a:t>
            </a:r>
            <a:endParaRPr lang="ru-RU" sz="2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61028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548680"/>
            <a:ext cx="3731116" cy="428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796136" y="1052736"/>
            <a:ext cx="2209816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Я смотрю на дедушкин</a:t>
            </a:r>
          </a:p>
          <a:p>
            <a:pPr algn="ctr"/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ф</a:t>
            </a:r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ронтовой портрет: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Молодой был дедушка -</a:t>
            </a:r>
          </a:p>
          <a:p>
            <a:pPr algn="ctr"/>
            <a:r>
              <a:rPr lang="ru-RU" sz="24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</a:rPr>
              <a:t>д</a:t>
            </a:r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вадцать восемь лет</a:t>
            </a:r>
            <a:endParaRPr lang="ru-RU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  <p:pic>
        <p:nvPicPr>
          <p:cNvPr id="5" name="Рисунок 4" descr="74183099_0_5e365_5a0cea48_XL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19694765">
            <a:off x="2917526" y="4721845"/>
            <a:ext cx="1724340" cy="129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7318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115616" y="2420888"/>
            <a:ext cx="619268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marR="95250">
              <a:spcAft>
                <a:spcPts val="0"/>
              </a:spcAft>
            </a:pPr>
            <a:endParaRPr lang="ru-RU" sz="3200" dirty="0" smtClean="0">
              <a:solidFill>
                <a:srgbClr val="000080"/>
              </a:solidFill>
              <a:ea typeface="Times New Roman"/>
            </a:endParaRPr>
          </a:p>
          <a:p>
            <a:pPr marL="285750" marR="95250">
              <a:spcAft>
                <a:spcPts val="0"/>
              </a:spcAft>
            </a:pPr>
            <a:endParaRPr lang="ru-RU" sz="3200" dirty="0">
              <a:solidFill>
                <a:srgbClr val="000080"/>
              </a:solidFill>
              <a:ea typeface="Times New Roman"/>
            </a:endParaRPr>
          </a:p>
          <a:p>
            <a:pPr marL="285750" marR="95250">
              <a:spcAft>
                <a:spcPts val="0"/>
              </a:spcAft>
            </a:pPr>
            <a:endParaRPr lang="ru-RU" sz="3200" dirty="0" smtClean="0">
              <a:solidFill>
                <a:srgbClr val="000080"/>
              </a:solidFill>
              <a:ea typeface="Times New Roman"/>
            </a:endParaRPr>
          </a:p>
          <a:p>
            <a:pPr marL="285750" marR="95250">
              <a:spcAft>
                <a:spcPts val="0"/>
              </a:spcAft>
            </a:pPr>
            <a:endParaRPr lang="ru-RU" sz="3200" dirty="0" smtClean="0">
              <a:solidFill>
                <a:srgbClr val="000080"/>
              </a:solidFill>
              <a:ea typeface="Times New Roman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552" y="764704"/>
            <a:ext cx="4076105" cy="266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Прямоугольник 2"/>
          <p:cNvSpPr/>
          <p:nvPr/>
        </p:nvSpPr>
        <p:spPr>
          <a:xfrm>
            <a:off x="1079845" y="3463787"/>
            <a:ext cx="7927849" cy="163121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285750" marR="95250" algn="ctr">
              <a:spcAft>
                <a:spcPts val="0"/>
              </a:spcAft>
            </a:pPr>
            <a:endParaRPr lang="ru-RU" sz="2000" b="1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a typeface="Times New Roman"/>
            </a:endParaRPr>
          </a:p>
          <a:p>
            <a:pPr marL="285750" marR="95250" algn="ctr">
              <a:spcAft>
                <a:spcPts val="0"/>
              </a:spcAft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Пройдено немало  фронтовых дорог, </a:t>
            </a:r>
          </a:p>
          <a:p>
            <a:pPr marL="285750" marR="95250" algn="ctr">
              <a:spcAft>
                <a:spcPts val="0"/>
              </a:spcAft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С орденом вернулся на родной порог!</a:t>
            </a:r>
          </a:p>
          <a:p>
            <a:pPr marL="285750" marR="95250" algn="ctr">
              <a:spcAft>
                <a:spcPts val="0"/>
              </a:spcAft>
            </a:pP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    Был бесстрашен дедушка в праведном бою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/>
            </a:r>
            <a:b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</a:br>
            <a:r>
              <a:rPr lang="ru-RU" sz="2000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Ведь , как маму,  Родину защищал свою</a:t>
            </a:r>
            <a:r>
              <a:rPr lang="ru-RU" sz="2000" b="1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a typeface="Times New Roman"/>
              </a:rPr>
              <a:t>!</a:t>
            </a:r>
            <a:endParaRPr lang="ru-RU" sz="2000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402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13788" y="1628800"/>
            <a:ext cx="3261176" cy="25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5004048" y="1691941"/>
            <a:ext cx="3829186" cy="286232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Сам прадедушка о войне рассказывать 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не </a:t>
            </a:r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любил.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И только после 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его смерти мы</a:t>
            </a:r>
            <a:endPara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нашли 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подробную информацию о </a:t>
            </a:r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том,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как бесстрашно он воевал </a:t>
            </a:r>
            <a:endParaRPr lang="ru-RU" sz="2000" b="1" cap="none" spc="0" dirty="0" smtClean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и 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за какие подвиги получил орден </a:t>
            </a:r>
          </a:p>
          <a:p>
            <a:pPr algn="ctr"/>
            <a:r>
              <a:rPr lang="ru-RU" sz="20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Красной </a:t>
            </a:r>
            <a:r>
              <a:rPr lang="ru-RU" sz="2000" b="1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Звезды. </a:t>
            </a:r>
          </a:p>
        </p:txBody>
      </p:sp>
    </p:spTree>
    <p:extLst>
      <p:ext uri="{BB962C8B-B14F-4D97-AF65-F5344CB8AC3E}">
        <p14:creationId xmlns:p14="http://schemas.microsoft.com/office/powerpoint/2010/main" val="14501800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3" y="2852936"/>
            <a:ext cx="8352929" cy="3476116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456423" y="1652607"/>
            <a:ext cx="8352927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Эти записи из фронтового архива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мои родственники нашли в интернете на сайте </a:t>
            </a:r>
          </a:p>
          <a:p>
            <a:pPr algn="ctr"/>
            <a:r>
              <a:rPr lang="ru-RU" sz="2400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rgbClr val="C00000"/>
                </a:solidFill>
                <a:effectLst/>
              </a:rPr>
              <a:t>   «Подвиг народа»</a:t>
            </a:r>
            <a:endParaRPr lang="ru-RU" sz="2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rgbClr val="C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28189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38213" y="764704"/>
            <a:ext cx="3218086" cy="39239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5220072" y="397064"/>
            <a:ext cx="3600400" cy="483517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gradFill>
                  <a:gsLst>
                    <a:gs pos="0">
                      <a:srgbClr val="FFFFFF"/>
                    </a:gs>
                    <a:gs pos="9000">
                      <a:srgbClr val="FFFFFF"/>
                    </a:gs>
                    <a:gs pos="50000">
                      <a:srgbClr val="7C7C7C"/>
                    </a:gs>
                    <a:gs pos="7900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/>
                <a:ea typeface="Calibri"/>
                <a:cs typeface="Arial"/>
              </a:rPr>
              <a:t> </a:t>
            </a:r>
            <a:endParaRPr lang="ru-RU" sz="2400" b="1" dirty="0" smtClean="0">
              <a:ln w="5271" cap="flat" cmpd="sng" algn="ctr">
                <a:solidFill>
                  <a:srgbClr val="7D7D7D"/>
                </a:solidFill>
                <a:prstDash val="solid"/>
                <a:round/>
              </a:ln>
              <a:gradFill>
                <a:gsLst>
                  <a:gs pos="0">
                    <a:srgbClr val="FFFFFF"/>
                  </a:gs>
                  <a:gs pos="9000">
                    <a:srgbClr val="FFFFFF"/>
                  </a:gs>
                  <a:gs pos="50000">
                    <a:srgbClr val="7C7C7C"/>
                  </a:gs>
                  <a:gs pos="79000">
                    <a:srgbClr val="FFFFFF"/>
                  </a:gs>
                  <a:gs pos="100000">
                    <a:srgbClr val="FFFFFF"/>
                  </a:gs>
                </a:gsLst>
                <a:lin ang="5400000" scaled="0"/>
              </a:gradFill>
              <a:latin typeface="Calibri"/>
              <a:ea typeface="Calibri"/>
              <a:cs typeface="Arial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Прадедушка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прошёл длинный боевой путь. Ему посчастливилось вернуться домой живым, с наградами. Но каждый год, в день Победы, он доставал свой орден, бережно держал его в руке и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надолго, 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всматриваясь в эту награду,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задумывался и 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не </a:t>
            </a: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стесняясь,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 смахивал 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2000" b="1" dirty="0" smtClean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слёзы</a:t>
            </a:r>
            <a:r>
              <a:rPr lang="ru-RU" sz="20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solidFill>
                  <a:srgbClr val="C00000"/>
                </a:solidFill>
                <a:latin typeface="Calibri"/>
                <a:ea typeface="Calibri"/>
                <a:cs typeface="Arial"/>
              </a:rPr>
              <a:t>…</a:t>
            </a:r>
            <a:endParaRPr lang="ru-RU" sz="2000" dirty="0">
              <a:solidFill>
                <a:srgbClr val="C00000"/>
              </a:solidFill>
              <a:latin typeface="Calibri"/>
              <a:ea typeface="Calibri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ru-RU" sz="2400" b="1" dirty="0">
                <a:ln w="5271" cap="flat" cmpd="sng" algn="ctr">
                  <a:solidFill>
                    <a:srgbClr val="7D7D7D"/>
                  </a:solidFill>
                  <a:prstDash val="solid"/>
                  <a:round/>
                </a:ln>
                <a:gradFill>
                  <a:gsLst>
                    <a:gs pos="0">
                      <a:srgbClr val="FFFFFF"/>
                    </a:gs>
                    <a:gs pos="9000">
                      <a:srgbClr val="FFFFFF"/>
                    </a:gs>
                    <a:gs pos="50000">
                      <a:srgbClr val="7C7C7C"/>
                    </a:gs>
                    <a:gs pos="79000">
                      <a:srgbClr val="FFFFFF"/>
                    </a:gs>
                    <a:gs pos="100000">
                      <a:srgbClr val="FFFFFF"/>
                    </a:gs>
                  </a:gsLst>
                  <a:lin ang="5400000" scaled="0"/>
                </a:gradFill>
                <a:latin typeface="Calibri"/>
                <a:ea typeface="Calibri"/>
                <a:cs typeface="Arial"/>
              </a:rPr>
              <a:t> 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112261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День Победы_06">
  <a:themeElements>
    <a:clrScheme name="День Победы_06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День Победы_06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День Победы_0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День Победы_06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День Победы_06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9 maya_08">
  <a:themeElements>
    <a:clrScheme name="9 мая_07 14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800000"/>
      </a:hlink>
      <a:folHlink>
        <a:srgbClr val="FFCC99"/>
      </a:folHlink>
    </a:clrScheme>
    <a:fontScheme name="9 мая_07">
      <a:majorFont>
        <a:latin typeface="Times New Roman"/>
        <a:ea typeface=""/>
        <a:cs typeface="Times New Roman"/>
      </a:majorFont>
      <a:minorFont>
        <a:latin typeface="Times New Roman"/>
        <a:ea typeface=""/>
        <a:cs typeface="Times New Roma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9 мая_0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9 мая_07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22B00"/>
        </a:hlink>
        <a:folHlink>
          <a:srgbClr val="FFA95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9 мая_07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800000"/>
        </a:hlink>
        <a:folHlink>
          <a:srgbClr val="FF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525</TotalTime>
  <Words>445</Words>
  <Application>Microsoft Office PowerPoint</Application>
  <PresentationFormat>Экран (4:3)</PresentationFormat>
  <Paragraphs>76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13</vt:i4>
      </vt:variant>
    </vt:vector>
  </HeadingPairs>
  <TitlesOfParts>
    <vt:vector size="16" baseType="lpstr">
      <vt:lpstr>Тема Office</vt:lpstr>
      <vt:lpstr>День Победы_06</vt:lpstr>
      <vt:lpstr>9 maya_08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Валентина </dc:creator>
  <cp:lastModifiedBy>User</cp:lastModifiedBy>
  <cp:revision>56</cp:revision>
  <dcterms:created xsi:type="dcterms:W3CDTF">2014-03-11T18:47:58Z</dcterms:created>
  <dcterms:modified xsi:type="dcterms:W3CDTF">2015-02-02T09:25:43Z</dcterms:modified>
</cp:coreProperties>
</file>