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F9567DC-3D3E-46C5-8108-CD2C595072CA}" type="datetimeFigureOut">
              <a:rPr lang="ru-RU" smtClean="0"/>
              <a:pPr/>
              <a:t>12.03.2014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25CDA93-D5C5-490B-A990-A75F985565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2"/>
            <a:ext cx="7772400" cy="2403699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Умные </a:t>
            </a:r>
            <a:r>
              <a:rPr lang="ru-RU" b="1" dirty="0" smtClean="0">
                <a:solidFill>
                  <a:srgbClr val="FF0000"/>
                </a:solidFill>
              </a:rPr>
              <a:t>пальчики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Пальчиковые </a:t>
            </a:r>
            <a:r>
              <a:rPr lang="ru-RU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кинезиологические</a:t>
            </a:r>
            <a:r>
              <a:rPr lang="ru-RU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упражнения для детей 5—7 лет</a:t>
            </a:r>
            <a:endParaRPr lang="ru-RU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88640"/>
            <a:ext cx="4032448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10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9" y="188640"/>
            <a:ext cx="4320480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2039589"/>
            <a:ext cx="811018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«Глазки»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Глазки влево, глазки вправо,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Вверх и вниз, и все с начала.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Глазами делать в соответствии с текстом. (6 раз)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467544" y="1598603"/>
            <a:ext cx="5558125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«Домик»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Мы построим крепкий дом,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Жить  мы будем вместе в нем.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 rot="10800000" flipV="1">
            <a:off x="683567" y="3169372"/>
            <a:ext cx="8064897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Соединить концевые фаланги выпрямленных пальцев рук, пальцами правой руки с усилением нажать на пальцы левой и наоборот (10 раз).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 dir="in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2368714"/>
            <a:ext cx="742799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«Лошадки»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С силой на ладошку давим, 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Сильной стать ее заставим.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755576" y="3901207"/>
            <a:ext cx="7848872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Согнутыми пальцами правой руки с усилием нажать на ладонь левой руки, которая должна сопротивляться. (10 раз)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404664"/>
            <a:ext cx="3744416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88640"/>
            <a:ext cx="4762500" cy="6669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88640"/>
            <a:ext cx="4762500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42168"/>
            <a:ext cx="4762500" cy="6355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51681"/>
            <a:ext cx="4762500" cy="6517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0750" y="61912"/>
            <a:ext cx="4762500" cy="673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67630"/>
            <a:ext cx="4762500" cy="6429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festival.1september.ru/articles/313690/img8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209550"/>
            <a:ext cx="4464496" cy="643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</p:sld>
</file>

<file path=ppt/theme/theme1.xml><?xml version="1.0" encoding="utf-8"?>
<a:theme xmlns:a="http://schemas.openxmlformats.org/drawingml/2006/main" name="Техническая">
  <a:themeElements>
    <a:clrScheme name="Техническая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18</TotalTime>
  <Words>115</Words>
  <Application>Microsoft Office PowerPoint</Application>
  <PresentationFormat>Экран (4:3)</PresentationFormat>
  <Paragraphs>14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Техническая</vt:lpstr>
      <vt:lpstr>Умные пальчики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Умные пальчики </dc:title>
  <dc:creator>катенок</dc:creator>
  <cp:lastModifiedBy>катенок</cp:lastModifiedBy>
  <cp:revision>4</cp:revision>
  <dcterms:created xsi:type="dcterms:W3CDTF">2014-03-12T00:39:23Z</dcterms:created>
  <dcterms:modified xsi:type="dcterms:W3CDTF">2014-03-12T02:04:36Z</dcterms:modified>
</cp:coreProperties>
</file>