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59" r:id="rId7"/>
    <p:sldId id="264" r:id="rId8"/>
    <p:sldId id="266" r:id="rId9"/>
    <p:sldId id="267" r:id="rId10"/>
    <p:sldId id="263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toybytoy.com/file/0001/600/08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40968"/>
            <a:ext cx="2038350" cy="3133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http://dmitrywild.users.photofile.ru/photo/dmitrywild/96628600/large/1301148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76672"/>
            <a:ext cx="1866900" cy="3133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http://oursociety.ru/_nw/2/08433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764704"/>
            <a:ext cx="3762375" cy="2019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http://www.inteltoys.ru/files/catalog/2011/02/2648/big/2648-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05064"/>
            <a:ext cx="2452489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oscowalk.ru/images/2013/vystavki/ancient_magic_toys/ancient_magic_toys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.tyt.by/n/lady.tut.by/02/c/igrushki_sssr_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5" y="1614487"/>
            <a:ext cx="434756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igromag.ru/products_pictures/SMOBY_444174A_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80928"/>
            <a:ext cx="4104456" cy="357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anlife.ru/images/uploads/actions/1/2/2/3/1/00b.jpg?130373432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54726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museum.ru/uploads/posts/2011-04/1302249262_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102952"/>
            <a:ext cx="5940425" cy="465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20th.su/wp-content/uploads/gallery/igrushki/125312716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104306"/>
            <a:ext cx="5384626" cy="475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kulturarusi.ru/wp-content/uploads/2012/03/vz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6084168" cy="5472608"/>
          </a:xfrm>
          <a:prstGeom prst="rect">
            <a:avLst/>
          </a:prstGeom>
          <a:noFill/>
        </p:spPr>
      </p:pic>
      <p:pic>
        <p:nvPicPr>
          <p:cNvPr id="5" name="Рисунок 4" descr="http://www.olant-shop.ru/images/art/rattle-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908720"/>
            <a:ext cx="5419725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cyrillitsa.ru/wp-content/uploads/2013/11/d0530134be_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32656"/>
            <a:ext cx="7848872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ages.ua.prom.st/103563260_w640_h640_img_84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09328"/>
            <a:ext cx="7992888" cy="60486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trozo.ru/wp-content/uploads/2010/02/2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60648"/>
            <a:ext cx="33123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www.trozo.ru/wp-content/uploads/2010/02/109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62375"/>
            <a:ext cx="3333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www.creative.su/sites/creative.su/data/XmUserFiles/userfiles/user5849/maslen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077690"/>
            <a:ext cx="3168352" cy="3780310"/>
          </a:xfrm>
          <a:prstGeom prst="rect">
            <a:avLst/>
          </a:prstGeom>
          <a:noFill/>
        </p:spPr>
      </p:pic>
      <p:sp>
        <p:nvSpPr>
          <p:cNvPr id="8196" name="AutoShape 4" descr="data:image/jpeg;base64,/9j/4AAQSkZJRgABAQAAAQABAAD/2wCEAAkGBxQSEhUUExQWFRUXFxUYGBcVFxUWGBcVFhcXFxYVGBQYHCggGBolHBUXITEhJSkrLi4uFx8zODMsNygtLisBCgoKDg0OGhAQGy4lICYsLDQ0MiwsLCwsNC80LCwsLCwsLCwsLCwsLCwsLCwvLCwsLCwsLDQsLCwsLCwsLCwsLP/AABEIAOsA1gMBIgACEQEDEQH/xAAbAAADAAMBAQAAAAAAAAAAAAACAwQBBQYAB//EADoQAAEDAgQEAwcDAwUAAwEAAAEAAhEDIQQSMUEFUWFxIoGRBhMyobHB8EJS0WLh8RQjcoKSJDOiB//EABoBAAIDAQEAAAAAAAAAAAAAAAABAgQFAwb/xAAxEQACAgEDAgMGBQUBAAAAAAAAAQIRAwQhMRJBBRNxIjJRYZHBFLHR4fAVQlKBoSP/2gAMAwEAAhEDEQA/AOoamALzGoiuxyPNRE2WAEWW3p9QgA2hGFlrVkNQAKJoWcqMBAwQFlE1qLKkAELICYGog1ACi1eATcq8GoAWQvQmQsZUABCEhMyoSEAAUJCOF4hAhRagITigITASUshOIQOCAFEISEwoCEAKIXkbgvIAYAiAWVkBAGQEQGndeARgXQAYCzCyFkJAeXlmExjEAC0IwEQaiAQMGFq8fxhrDlb4nH0na6zx3FZRkG9yRyXOG/y09PqPmsfXeIvFLy4c9y7p9N1rqkbCp7Q1NmC9pnQxp3us4P2mOj2z1ba1tlEaQDbctT1++iRWYWzYWt5kQZ+ZnospeKZ+q7Lv4PHXB2mFxLaglpBTy1cFh3mnlLdQJnT8+i7XhmK96wO337rd0euWfZqmZ2fTvH6DiEDgnEIS1XysJhCU3KgcExAkJZCbCEoASQgcE4hAUAJIS05wSyExCivInBeQA1oWQvLLQgYYRM18v4QhHT18vv8A2SAYAiheARAIAy0IlgBZCQwgiXmhGkM5fjLz713SB6j89FK1kx5Tv+GE7jTorPnofKLwpRrygz99OV48147W358/Vm5p0vLXoUMbLv4HXlytoge0H687X/iPNGyrAMxHLQiDH3QFwOv5+ZfmqK2LFEVSnYbfEO2notx7MYi+Xn9Yme8LT13zYax9ydeei2PBHRWDZ3Prl8Q+QWt4dJrNGinql7DOtKEo4QkL1JjiyEBCY4ISmIW4ISExyWUAAUBCYUBTELKS4JzkopgA5eWXLyBBhE1C0IwEDCaE2mLnsPuoXcRY12UkgzHP6K/DuDpIM6LjHLCTai1sTcJLlDAEQCyyDoQY5bLFWq1glzgO5hSclViphNasrVV+Nt0YJPM2C19fiVR0jNF4t+SqGbxLBj736FmGlnL5HSms0WLgO5Ce1cK+mSdbnkbqrB8SqU7AmORFvOTYqnDxqLlU40vqWHoJVcXYXtkDTe18eFwyk7TyPQ/Zc8cTz8onb7LoeMcW98zIWgQQ4mQZjQC1lp6eH1m0fllQ8Qy4cmTqxlrSxnCNSKsIwOsSGAzrBib2v9UOLd7vfMOcfnJYGGm/qTsd/t81h2DPmJ/Ou6zK3LnUK/1LSJnsJ3jf0VPsi41sWXN+Cm0yR+pz4/hQcRweYFgyiRr8MSdz5re+z+TCUslPxvPxONgXaQNyFseHeVjvLN1Rn6rql7MUdeUK5SrxOq8/F5tsOw/NO6T74xLnO53JgncdtFcl41iT9lNldaCfdnXPS5XJ1qhNiTEEGSTqbi51QMflNiWnoS3TQW0GigvG43XRt6j/AKfKuTryEtwWnwvGohr/ABX+IfYDUDmra/FKTbZ2zsJWni1mHJHqUvqVJ4JxdUMxFZrRJK1tHiBcQLQTaxUePxBcZcbQJ1jWLfm6jwOLIqtc4EMEgmLb3/us3+pSy51CG0bLX4XoxuUuTpyluCaDIkaFC4LeM4SVleK8mAxjV6pUDRJIA6owErHMBpukTAmOq55G1FuPJKKV7nMY+oKj8wlogEwRB66I2Vi1pEnK62uvZTVGACDJv59wOSzla1viMATubmLQvGTyZHk6u/y2N2EYdNFeE4qaJMDURfTmPotfWqvqOJdmLu+s7dlJiTNMO5O62F4PzVWDqh3hd8YHM/KNV0yZJyh0vhBCMYvqHU6R1ymb/qHnv3VRp7x6Hb135oTQYSDlN+TnT6SO6NuGDRJc6Lbk+Y3KpssKSBZRI2cL/un1Ep7Z2vA3jz/yvCmNZM7X9Tf6pggdeVtOZXKTJokpAuJkXtpuI0jyF9FWymMs7mLx8uXJIwLwXSDfTXdWVKgBO3TbtopzZzitwgwAa6xGs238voiqt2sZmR5fTT0SWusDDjpsY6GUL6nWNouIHL86rl1E+gDEYbM0nk2LjqEGUAEEctN+gP5onf6oWaD3Pz+pQ1HNfr5a26WTlJ0OEd9xVSoTawGna86IH4cHVzrHmBB13EDdZfR/aWn/ANDp5JRwgeCDmpvuAWuJE7eGIP1UotEmq4H0MOxo1m0y8n7W19YSKrZiCB9o0/wApaHDHavqkjXU/gTm4SmOuti4mY25A8109myLtdyavULQcxBNje7uoBHJU4XGUg0F3xQSZ3ImPqEqs1o8Ra0AbDmZMHnoAtHxep7kAujM4/DyG57bKxiw+bsivPIo8nStxAd1NvSLHWEyg4uc2/hkC3Pe+4XN4fjNB+pNNwiC7Q9o+63OCwlQ1G+KQSLyI52aO674NLKGWKa79zhlyqUXudnlQuRhtroXBevMQS4Lyy5eTAaEwBLCa1IDka3An4d9aqagNJxzQZLmm+/K61XDcJUx2IyscW0aerwLk9J5x8l9Cq0g9pa4SCCCDuCg4Lwynh2ZaTcoJJNyZM8yqUtHjeTrosxzyUaOa4xwEYWkHtL6gk+8JuYIgOy7AQtHTpseIa4HlzHa8hfUolcvxT2Ho1DmpE0Xf03aT1B+yr6jQRm7jszti1LjszmKVCqwHK4ZYjxEnQzsNU0VK41DDaLEj8CbiPYvGyS2q022eWfKIUeK9kMY1pdUrNA/5ucT6C6zp6Caty49P3LcdTFjXYuqSAMgJ5uzEnYQL+SroNc0F1Z4I5ARM83b6clHhKLaUNpGah+Jzttdf2726BWYZjS6xL3AfE6coHTbyH8rNyOC91FqNvkN3iPhaQI1Nh6I8OxwgudmPMGI6E6qvIARfQjSb/kErFQco0vttoeqpyk2d47HqnEXizBEdybWKQ6q58GzpG+3RYbS1k3yyeffr/BTMJhgW3gAi3PNH7ttQn0pCtcgBoIjKA6dDAnsSmOcMstExqBIiOnPzTm03QNnXiPmLLzGgnMDDrA6gmOdtU1TE9ieg2nVIg31i4jnOiCvVNOSDIsJvHrsnYrBNd/SdMwMEHm2PuFpsDja7ahpVWOeCSA/K4yOoAXfHi6/d3rt3OcslclJxrbkiDa0gGes6BTYjjVNodBHUZhPllk/TupuNcErVHgUvGD+gObIjS1p3QYP2CxbyMzG0wdS5zTH/UGVpafQQyJSW5VyahrZs11bjFWs5rKbd7ACSTsV13AfYexfi4e5ws2Zy9S7mt77P+yFHC+K76n7nbdhst8VuYNNHGuDOy5nLg+aca//AJyR4sO+f6X29HBaL2d4JX/1TGOD2ZHSZDot8l9lKW5d/KjdnLzHVCMtgELgmlLcuxyEryJwXkwMhEHIAUQSAY1NoHwt7D6JUJlPQdgoskh7SjBSgUbUhhVaoY0ucbBcRxridTEPyMEAAxJgNM3JjUwFb7Q8Uzu9234RcnmQb/Sy1NMh0tbYSMzuZiCAfWTsvO+I6xyk8cOPz/Y1NLgpdUuQsNgAQWgkDc2lx/x9VcykGwxgsbDuDc/U+Smo1ZIYzUa7ZQLyfzmiZWAcGiSTvykXJ9dFiu3yaCQ51iexi2g0/lFWZJy+pF7iT9DdHTp5RBnN9ZG/ZeYINiSSdo1Aueuui5cMn2AGjxf9W2mwgxpsR2XqRPu57aXtobdJXg0NzftknzO4CLDEGeliAbi1rKUiK4YVV03G2ojlaI2tfySqjjJJ/V1nxco/Cm5rN225jsd0FVtoFuRMm35sVHuS7ULqvAhwt2mw5xqNF6hinBwIdldaLmDykckupiYAN43iHZZ3AN4BQuftfKQIIJAkaEaiF3i5QalF00cnFNU0bSrWFSKrcoqMILgJIMR4gdR1W+4Zj21myDcfEOR/hcZSrkEeI5m9RBHn6LNHHOpP9605QSJaSSDO0C4GvoOa19Lr1GfU+/K+f+S+6KObTWqXbj9Du3IHJGAxrazA9mh9QeRTnL0UZKStGY1WzFkoCmFLIUkRYtyWUwoHKREW5ZWCsoABqMBCESADebHsU0JDtPl62VISGZaoOO433dMgGHPDgDyGUyVsAuT9p6oe53igMEczOvz07qlrs3lYW1y9ixp8fXNI02IxRcQynGZ1w4/ptc281Xh6GVktPgZIkgXJvppqPmpcLhiwACBUdqTeAA6eukH0WxMABoNmAgdTuPv3K8lkl2RuRQo/7fhHxGSTz+LUqihTaPGTtJJ12ImO6SaOY67y4bRtB6/Qq1ji6Bygx2kAHnPLoucnsTDcwgCbTa5nwWJ+QXmtJdzAAEG3n3gfMJFGoXkuiGtJaOonxH7BVM0F7GTpqCLD5ALk1RKwK776dBsbmCOp37oaBAeSDYgSDeIMX9dQvVHjOAI/4z+0C887hLwAyyLwHWPQ7jnqVN7IiuClwub2ttMAxftolvfvc7ZrEcte/NG+pDr20FrjXLI5dlKD4nty3+IRAJBEG36hI22IUasaAdZ0c5MRpzjfraUqkQCGn4DMGTr+3xCLo8W/wh+obqJloAEHsYv3Q1qYeHNmxuLx5g6O2Mrr2sj3oAhzgBfM2YmDNtJCQbHMIjcQQQRAIt/lBQrmSx3/ANjbg5ZkTrbeOcoqhAu24cDIaBY66XE66KauLItFnCOKGjWFyab4DiSBHInqJ813Er5jjaVwReQ2Z3/q02+67b2Wx3vKOU60/DrMgfCdBt9F6Lw3On/59uV90ZWqx/3G3KU5McUsrXRRAcUpxTHJTlIiLJXliF5MA0QSQ5GHJAMI07t+oVClB07hPCQxzSuF4k7OdJLnnoCJmDF9IXYY58U3noei4Ss8iq1skhoJdA0/Tr1kfJYvi0vdj6l/RLllvwEnUuOXsIsT5X8ggbXBdeMguXH+qPD3m6RWxLQHPuQ0ATzLSJ+kJ+Fw5a1jnfqyuIPN32gD0XnmtjVj8SjDPmXfCSJNtBs3kEWGdZ7juYH/AFmAR/69Uo1oplxJBOkjUAb31Mqj3UNY3NJIBd1i8z1MjzUGiSZNXdlY1u5gdPHZyvfWBN5huvTbQbWWrq1M1ZkG0uN+cS5veIVrXmSYtLYP1BA7pNcWPsTMcDVb4rAOHIFxIOWY5AX2Www77O18Mzp3ExzSqAm2VvxaRtGk/MHugw7RL238hDriNBrpCjLfYl2HV7sJb+kExrBEOj63U9Z7czHj4XDKZ08UFt+U8tJRTLRuYiRIMDUEcxzUlMCpRyAmzrRrLSC0geYt0XSMSFlIpWI1naQe4zduanpsAgi2Xw215AGbeabRrTl0EgtdIHxciB1HQocU1pBbJ06GB038woxtOmORJxLCl4keGoDI6HkSOajoYnOwkky2zhP6hqYifqrsJii5sOAa8GHZZBNvCeV1p+LVRTqB7B8Vng5SCf3DUAmFaxx/tZCTLqGKtuQRpbLO5ynbyW69ma4ZVgRleI11OxA+XmuXp1QPE0Ez+k2n/wAlUteaZzN+E3DhIh3fWPVdsM3hyKS7HHLDri0fT3JLlz/B/aQOEVCLWzDSw3K3ucG4Mheow54ZVcWYuTHKDpmHFLcVlxS3FWDmelYSnuXkCMhyIFJaUbUAOOo7/YqkKZpuO/2KoASGRccr5aLjuYA7/gXDU6oAeS34yR2btB7/AGXT+2GIIYGATqf4BHr6LlHGMjJGgtz79wfkvOeJT6s1fDb7mto41Cwa7hLKd8pLZ3sSM1v+QK33EA4zBsSG2nmIPTUrSUwPe5v2xETvYGD5LcivBg6gOPYD4h6wRKy59qL3AGIbncGAwAJIJMFo0HeZCvxgDGkmdgRIBAANx5gFSYO7gSRJJIEcrH11U/G6pMQLF0C8wB8Q66LmlbQ+6Qp9MirTdZx1J0gHW/MLaOeR8RtvzIkC49Lqes2XiSByjVxuQegITpMAO1Egzob3AJ/JSbuhsHCuIdcAjKHX1PiIt1IHyVYILwTN2m+k5btg89VDVoEPpFuhztIOjpAdvv4SrK7t9DadOxkc/wCFBx3sd7C6lUHNAtJEOtm38nXUuCZAcQReDETe4II5fDdU02yXCSPg5OEXB1021SKNYHKW83NuQb9RtYD1Uk+xFi2SHkGYPiBndpGYSB0Bj/KoeIdOxkGCABMRbY9FE9xD3NE5gc7JtY6jM3UTPkU9lXM1pABgtDpMbwQe179FKUWmO7RMBlfmMjMS02H/AF8PebdSk1fG1zHbaDS3QuFu3JW1/EXMN3RYkQQAdOsa9Vri4l2aYOmpMEa7yJ0iIXVPucyajRDQYgxYt2c3aSIki/omtqDIREttBHM7Cb7bKogZpuA4EXAAO8W/ytfVwGUkTlJuIII5xcqd9T3EI965jomNQPzmtxw7jrqZy5oLnCxDnTO7Vo213wS4AgWm322Ww4HxFrarYgyYiBvuJur+nVTT4+a/nBUze7R9CJS3FFKW8r0qMliqhWENQryYggUYclBGEgDYbjz+iofWDQXOMACSpm6jzWcVSzsc2Yn7GfsozunXJJVe5yvF8eaxJkDxRH9O1+4C1bIdWuIjQDuTbmf4XR8Z4Plo08pn3bszhHxT19FzeAqHO83IiNCRczcjQ3C81rMUoSuT3as1tPNNbD6dMFwJuwEmTaNhHQkI/flwc/KToG6RFp73asZiXNEwS4t665tBoEUGo4C4az7n+VQb+JcW5sHMOdgjwhpOtzYBs+cA9lBjqwNUeGCLyP3GLeisx9UCSew6tix9RfspaGEJc3MNczjfUiA3yufRQTpbji97GVav/wAmk24Jkm9oAMj5/NMdXJqVgdGhkhuodY5uouAe6W+nmxIIuG0nWIi+kd4m6ThakOrPm5dcwDIAi45Hmmkq/wBfcGX4GoXCm4xZ8QTuJb81RiqlzAMlxFxqBe/WVq+DVwfeToH5mjcB0/cAnotlicWXVHgzoDBGYSLFpA23nquco1KhmKdeIJsCAZiLi1zoZ0SWYppAy3JkC0gOBtG4tFlJTqGC2OfURM6a7bLApOykQCBDrcpMmN9E+nYO4ziBgse3wkbgkCeRAu3ke6fh3hwcQJzAGBB6O/5bSFNUggEmSRB/SRfQz21SeEtLKlQGA3wuI1gm1iNpA9VNq4+hFOizEPHvTYaAAx5kXtpcD+FBxFgaSAIB0OviHIzaR9FZhqpeagcC0Puze+sd5vHJa7ibZplpIDgRfKQYAsQfsbqUF7VCY3DnNma8eLUAEjz+n9l4k1KRF8w5RYtN5PYfNK4ZiC5rS4wW2NmwQbctE73eWoeRFwBBmbQJ5E9FPhkGQ4ZpDi13/bYSL9iukwHs3hK7G1MhDhrlc5txuADF9Vpq7JdmaJHXbZ1tR5LofZii8Bz3ABrwMsEHNE3gaLU8PbeVpLb+UUtS/Yu9zeRAhLeUTikkrfMwB68sFYTAIFGw80kORFAFI1Hn9k0KJjzI7H7KgOSGSe0Lj7hw5wDHLouJo1fd2t43tNvQCe4kLsfaKm59EhpgyDPIXv5TK4HhfDg5rq/vJAqENZqCSLuF7RJ22Cxtdhc8jk+FH9S9p5qMa+Zt6VQe9gxZkjpaNRvMi6pos8Ji8ua0HnEW6TJPktVhWkvqP2iCdREyY9JV3v8ALTbeLB3nct+qxJw3VfI0VLYOtWJcILbCQTEcy0g9QU+pVALWgGXQJ0IcYMD536qSk8mnMgl7gADckTtygg+qvqtDqrYPwMnNIiSfCD2uPJc5InF0ebBquk3iMztok2jW+W6kpM+PLmE5pIG06HpqPRUl7SNwJd6WtPUSpaLoaDJ1v3N9N7GY6JRsbewOAoQbgzBBBtuTY6zYqqs6MhZc+lm8yN4JHopqD4LrNIDhYGwmdD1RuxhAcSDAa+x1Gk35jXyTkm5BYvEVPdvDsxIcbgiCBBgg6TfZVUmHxAB0R0BBG3eDpupMUwEESY+KTNtSZb33HdV4ap7wMl0/CCesQb89xKJcBdMX7vMxodvMOB0G477hZrulwYyNYqHTNpy000CXjXFrCGlxAMSL2mdNiASUrB4TJVzNd4XxuTexnzEmU0rVisfXqhtTI4tg2a4yIN4kjty2QuqhzS0gF2kNH/6ncfRBxYTDiCQ17CS0SImCQeoN+yTXqBr2t3g5ZAhw5TaZ1HpspxjxRBsbSYBeLeIRpE6xMyZ+qDFVIaxwJ2AJE3NonYzqErFViwZgZYR4hM2G4bqLJdHh7a1Vsvmm8EQHEeKJa4NN9VYwYeuSvucck6RazPUbmbTL3NcAWsImDo4TG4I812TIa0AACALCwHkuZ9mMHiaNR4r+JsQ14cDMHUiZXSOcvQ6XAscba3/QzM2TqddjLnJbisOeluKtnA84ryW4ryYGGuTGuUwciD0CKmG/kfsmByjp1vF5fdNzpDKH3BB3Eeq0VPgFDD0HAZjBL5HxdtNFtw9eJUZQUlTRKMmuD51wzHOeyqQCGZvDsZiI9FsAIpMynxENjW4cJA5f3XU4rBMNJ7Q1rQb2AF9ZsuW4zihTYHNF2RAM62APKCAsTWaasijHv9kX8Oa1b7DnVQ6tRY1oGUzvfwyCT3j0VmOxgptc4CXOyty9bFoHSVpeCOc52epaSdDP6bedioeOY4jEUmiX5S1xAtJjbyj5qh+Gk8nR8C15q6bN5Uqw0kSYAAggXN9N4KkrNzNbH6Xbcv5klI4hxNoptzEibi3iaYMaeQ8k2lUBpZmOBEA/9v1ZT6WUPKlFW0T8xPYZxGu6HNBAzQT1dzHrMbK7HUszADaRzvrGU30/kLVtqg1ACZsDYRfqNvutvigPhIkho7iR4ZPe0qMlVDUhDqn+5TE3LSMwiYAF+U7XVHDnyMu4JjYkA/XeDyUHEakVaQMaGSbjQX/nzSa2L92GEQIdccwTBg6EEIULSXx/cHIuw5PjYCc5IMOvNiD2OnqFPgq5pu92Q7L8TYIlt4InlN+iox7wx7KmjTFMwNjBHnJGnJA8tNQyDIafF0JvffT6KSha3KuXUThKowb9K+g3iFYMdnIAYYBMWnZw5dlBxSsGgOc0FjiNDpexjUafNedxNlTMx4iZzAmASLGAd0fCP9yqKQaSBTgl0QBYAbzoV3waduSVblfLrMijfQ/qvr6f9+QOCrNexwkZGkttc9oP25rHAmVMNiW0zSL2O8TDfw9TPJOx/D24WGAN0kOgC4FjGs6ei6LAZnsa6YuJnMLDLoOUA+q0dPicJyXS+xWzavI0vYf1NsXIXPUlWi6/i1jci29hadPRKfRcdTu06nYg+Wi0Xkl/iVZZZriJY5yBzlIKTgQSZgnUnl+WQuYee5m55z9LJrJKvdEss6vpKC5eSXOXl2O4LXJjXKcFG0oENab+SbnU7TfyTAUhjw9FmSJRByAGZ7rjPbmq2WU2tHicJ2ldeSkYnh9KoQXsDi0yCoSjZOLo5Li3ATRoe9ovqh2uVviEkQbdlqfY3DGpigagLiBPimeW6+nsI0SqOBptcXhoDjqd1Dyl1WiXmOqOE45w/PWZRdLQXkaX3uOYIhV8d4E3C0m+7e/KXNlroInSZ1HZb3iXAzVxNOuHABmovPktzXote3K4AjqucdPFRcSbzO0z5jihUq1m+7mZG8yARvuupfXHjmwymJkXkjKTyk27hanhNLLjzTA8LQdfLmo/bWo+nVIaXNDheDAMafVUZ6Lqxq+UWFn9o9T44KlWWjK1jXGXX1iWxykIscDVpUw22a4O23obaLY8B9kaNShnzuLnjXYeW6TicE3C1qdISZNi4wDF7+f1Tno1Dpklx+Qo57tD30Zw7WOBc6AC+YMh1vSxHZa2vi3w5gs6C03NzsW8v7o/aHiLmsGWxJAt0LpgJWGxFTDvp1XNgPgEHrF1DT4OpdfG9/z1JZMlbAM9k8Q6n72ZdrlMh8+e67L2QbWFH/fnNNg4QQFt6VfM0HmFklascajwUpTb5ND7XcEfivd5CBldebW5hbqhTyNDZ0AF0Rcgc5dK3shfYMuSy5AXIHPTEGXJbnIHPSy9ABFy8lucvJiMNeia9SsKIlIC1pkny+6IPUNN2v5sntKBlIcizJAKJADpRByS0rIKQDg5HmSJWQUDH5lkuSQV6UxHhhmZs+Vub90CfVZq4djjLmNcf6gD9VheJSodjmkCwEDotbxThdKsQ+oCclxBhWShck1YJnClwrYwNY2GM2i09l3XuWkCQDHQKOjg2McXNaATqQqyUoqiUnYwuQl6UShJUiIwvQF6WShJQIMvQF6BxQOTAMvQFyElLcUAE568kEry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s://encrypted-tbn3.gstatic.com/images?q=tbn:ANd9GcRBmQFbKeyzZH6ivAli7iDv9uTopErxn54Lw1N-lgKzudj9Z0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60648"/>
            <a:ext cx="403244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ics.livejournal.com/tochkomania/pic/0003rg4a/s320x24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3456384" cy="4824536"/>
          </a:xfrm>
          <a:prstGeom prst="rect">
            <a:avLst/>
          </a:prstGeom>
          <a:noFill/>
        </p:spPr>
      </p:pic>
      <p:pic>
        <p:nvPicPr>
          <p:cNvPr id="5" name="Picture 2" descr="http://ic.pics.livejournal.com/ikar2011/40938108/50232/50232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08720"/>
            <a:ext cx="3119239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orenwiki.ru/images/8/88/%D0%A0%D0%B8%D1%81%D1%83%D0%BD%D0%BE%D0%BA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96952"/>
            <a:ext cx="5004048" cy="3861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3" descr="http://www.diletant.ru/upload/medialibrary/f72/f72fa1fb438f7c43a5a0f441fda792ee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6056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lh3.googleusercontent.com/-a3G90dSjHfk/UfaatNyA4yI/AAAAAAAAAac/8iG3MPYLPRA/w700-h631-no/2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0"/>
            <a:ext cx="5040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lh5.googleusercontent.com/-OScrO-IFmsg/UfD9Q3ST45I/AAAAAAAAAIs/bN_wHxkyxq0/w400-h308-no/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47525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lh5.googleusercontent.com/-uYyz5v9mjV8/UfD9V6cHaWI/AAAAAAAAAKY/YQqwqxVltvc/w800-h973-no/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321496"/>
            <a:ext cx="460851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www.rostoys.ru/clipart/1365972011_1350987694568971513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76672"/>
            <a:ext cx="698477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theriaults.com/images/1117/cat-1117_09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836712"/>
            <a:ext cx="4104456" cy="5733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babiki.ru/uploads/images/01/49/88/2013/05/05/c186c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3528392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lh3.googleusercontent.com/-gyHAr9UaYYE/UfD9UKOVIrI/AAAAAAAAAJw/hYAqqJtVGQI/w800-h655-no/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36912"/>
            <a:ext cx="4752528" cy="394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rustoys.ru/museums/igrushki/toporshin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3816424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Няша</dc:creator>
  <cp:lastModifiedBy>Маэстро</cp:lastModifiedBy>
  <cp:revision>30</cp:revision>
  <dcterms:created xsi:type="dcterms:W3CDTF">2014-12-01T01:55:28Z</dcterms:created>
  <dcterms:modified xsi:type="dcterms:W3CDTF">2014-12-02T21:08:51Z</dcterms:modified>
</cp:coreProperties>
</file>