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6" r:id="rId4"/>
    <p:sldId id="267" r:id="rId5"/>
    <p:sldId id="269" r:id="rId6"/>
    <p:sldId id="27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5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C12B1A-AE67-494D-A646-E720C6865953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48833-1F58-403D-AFB8-7F1F21ED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C12B1A-AE67-494D-A646-E720C6865953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48833-1F58-403D-AFB8-7F1F21ED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C12B1A-AE67-494D-A646-E720C6865953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48833-1F58-403D-AFB8-7F1F21ED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C12B1A-AE67-494D-A646-E720C6865953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48833-1F58-403D-AFB8-7F1F21ED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C12B1A-AE67-494D-A646-E720C6865953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48833-1F58-403D-AFB8-7F1F21ED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C12B1A-AE67-494D-A646-E720C6865953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48833-1F58-403D-AFB8-7F1F21ED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C12B1A-AE67-494D-A646-E720C6865953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48833-1F58-403D-AFB8-7F1F21ED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C12B1A-AE67-494D-A646-E720C6865953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48833-1F58-403D-AFB8-7F1F21ED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C12B1A-AE67-494D-A646-E720C6865953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48833-1F58-403D-AFB8-7F1F21ED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C12B1A-AE67-494D-A646-E720C6865953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48833-1F58-403D-AFB8-7F1F21ED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C12B1A-AE67-494D-A646-E720C6865953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48833-1F58-403D-AFB8-7F1F21ED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DAC12B1A-AE67-494D-A646-E720C6865953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F648833-1F58-403D-AFB8-7F1F21ED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C:\Users\user\Desktop\&#1082;&#1083;&#1072;&#1089;&#1089;&#1085;&#1099;&#1077;%20&#1095;&#1072;&#1089;&#1099;\&#1052;&#1086;&#1081;%20&#1092;&#1080;&#1083;&#1100;&#1084;.mpg" TargetMode="External"/><Relationship Id="rId1" Type="http://schemas.openxmlformats.org/officeDocument/2006/relationships/tags" Target="../tags/tag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ThreeColor_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74917405_0_4d800_6325e4f8_L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-228600"/>
            <a:ext cx="5486400" cy="7504196"/>
          </a:xfrm>
          <a:prstGeom prst="ellipse">
            <a:avLst/>
          </a:prstGeom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6162"/>
          </a:xfrm>
        </p:spPr>
        <p:txBody>
          <a:bodyPr/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ВСЕГДА ЛИ ПРАВЫ ВЗРОСЛЫЕ?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hreeColor_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9144000" cy="24384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4800" y="457200"/>
            <a:ext cx="86106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     </a:t>
            </a:r>
            <a:endParaRPr lang="ru-RU" sz="4400" b="1" u="sng" dirty="0" smtClean="0">
              <a:solidFill>
                <a:srgbClr val="C00000"/>
              </a:solidFill>
            </a:endParaRPr>
          </a:p>
          <a:p>
            <a:endParaRPr lang="ru-RU" sz="4400" b="1" dirty="0" smtClean="0">
              <a:solidFill>
                <a:srgbClr val="C00000"/>
              </a:solidFill>
            </a:endParaRPr>
          </a:p>
          <a:p>
            <a:endParaRPr lang="ru-RU" sz="4400" b="1" dirty="0" smtClean="0">
              <a:solidFill>
                <a:srgbClr val="C00000"/>
              </a:solidFill>
            </a:endParaRPr>
          </a:p>
          <a:p>
            <a:endParaRPr lang="ru-RU" sz="4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64158" y="304800"/>
            <a:ext cx="1698842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(словарь </a:t>
            </a:r>
            <a:r>
              <a:rPr lang="ru-RU" sz="40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Д.У. Ушакова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Всегда – во всякое время, постоянно.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Правота- правильный образ действий и мыслей.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Взрослые- человек, достигший зрелого возраста.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Мой фильм.mpg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4"/>
          <a:stretch>
            <a:fillRect/>
          </a:stretch>
        </p:blipFill>
        <p:spPr>
          <a:xfrm>
            <a:off x="1143000" y="685800"/>
            <a:ext cx="6858000" cy="54864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05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4917405_0_4d800_6325e4f8_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-228600"/>
            <a:ext cx="5486400" cy="7504196"/>
          </a:xfrm>
          <a:prstGeom prst="ellipse">
            <a:avLst/>
          </a:prstGeom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heme/theme1.xml><?xml version="1.0" encoding="utf-8"?>
<a:theme xmlns:a="http://schemas.openxmlformats.org/drawingml/2006/main" name="Тема25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Тема25</Template>
  <TotalTime>373</TotalTime>
  <Words>36</Words>
  <Application>Microsoft Office PowerPoint</Application>
  <PresentationFormat>Экран (4:3)</PresentationFormat>
  <Paragraphs>10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Тема25</vt:lpstr>
      <vt:lpstr>Презентация PowerPoint</vt:lpstr>
      <vt:lpstr>ВСЕГДА ЛИ ПРАВЫ ВЗРОСЛЫЕ?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48</cp:revision>
  <dcterms:created xsi:type="dcterms:W3CDTF">2011-12-11T11:54:05Z</dcterms:created>
  <dcterms:modified xsi:type="dcterms:W3CDTF">2015-02-01T02:21:09Z</dcterms:modified>
</cp:coreProperties>
</file>